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Quattrocento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47" roundtripDataSignature="AMtx7mgW7V9Hc+7md5invYOnJpnz8v+q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QuattrocentoSans-bold.fntdata"/><Relationship Id="rId21" Type="http://schemas.openxmlformats.org/officeDocument/2006/relationships/slide" Target="slides/slide16.xml"/><Relationship Id="rId43" Type="http://schemas.openxmlformats.org/officeDocument/2006/relationships/font" Target="fonts/QuattrocentoSans-regular.fntdata"/><Relationship Id="rId24" Type="http://schemas.openxmlformats.org/officeDocument/2006/relationships/slide" Target="slides/slide19.xml"/><Relationship Id="rId46" Type="http://schemas.openxmlformats.org/officeDocument/2006/relationships/font" Target="fonts/QuattrocentoSans-boldItalic.fntdata"/><Relationship Id="rId23" Type="http://schemas.openxmlformats.org/officeDocument/2006/relationships/slide" Target="slides/slide18.xml"/><Relationship Id="rId45" Type="http://schemas.openxmlformats.org/officeDocument/2006/relationships/font" Target="fonts/Quattrocento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9a6283232_1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249a6283232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9a6283232_1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249a6283232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5702da283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225702da283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5702da283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225702da283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5702da283_0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225702da283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5702da283_0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225702da283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5702da283_0_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225702da283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5702da283_0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225702da283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e1ee17fb3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g24e1ee17fb3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4e1ee17fb3_0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24e1ee17fb3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e1ee17fb3_0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24e1ee17fb3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e1ee17fb3_0_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g24e1ee17fb3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4e1ee17fb3_0_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24e1ee17fb3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e1ee17fb3_0_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24e1ee17fb3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e1ee17fb3_0_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24e1ee17fb3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e1ee17fb3_0_1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g24e1ee17fb3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4e1ee17fb3_0_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g24e1ee17fb3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4e1ee17fb3_0_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24e1ee17fb3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e1ee17fb3_0_2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g24e1ee17fb3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e1ee17fb3_0_3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g24e1ee17fb3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9a6283232_1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249a6283232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26f38dd5e1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g226f38dd5e1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26f38dd5e1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g226f38dd5e1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26f38dd5e1_0_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 name="Google Shape;650;g226f38dd5e1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9a6283232_1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249a6283232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9a6283232_1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249a6283232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9a6283232_1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249a6283232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9a6283232_1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249a6283232_1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9a6283232_1_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249a6283232_1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5" name="Shape 15"/>
        <p:cNvGrpSpPr/>
        <p:nvPr/>
      </p:nvGrpSpPr>
      <p:grpSpPr>
        <a:xfrm>
          <a:off x="0" y="0"/>
          <a:ext cx="0" cy="0"/>
          <a:chOff x="0" y="0"/>
          <a:chExt cx="0" cy="0"/>
        </a:xfrm>
      </p:grpSpPr>
      <p:sp>
        <p:nvSpPr>
          <p:cNvPr id="16" name="Google Shape;16;p1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0"/>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bg>
      <p:bgPr>
        <a:solidFill>
          <a:schemeClr val="lt1"/>
        </a:solidFill>
      </p:bgPr>
    </p:bg>
    <p:spTree>
      <p:nvGrpSpPr>
        <p:cNvPr id="68" name="Shape 68"/>
        <p:cNvGrpSpPr/>
        <p:nvPr/>
      </p:nvGrpSpPr>
      <p:grpSpPr>
        <a:xfrm>
          <a:off x="0" y="0"/>
          <a:ext cx="0" cy="0"/>
          <a:chOff x="0" y="0"/>
          <a:chExt cx="0" cy="0"/>
        </a:xfrm>
      </p:grpSpPr>
      <p:sp>
        <p:nvSpPr>
          <p:cNvPr id="69" name="Google Shape;69;p2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21"/>
          <p:cNvSpPr txBox="1"/>
          <p:nvPr>
            <p:ph type="title"/>
          </p:nvPr>
        </p:nvSpPr>
        <p:spPr>
          <a:xfrm>
            <a:off x="457200" y="205979"/>
            <a:ext cx="8229600" cy="53697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7F7F7F"/>
              </a:buClr>
              <a:buSzPts val="2800"/>
              <a:buFont typeface="Calibri"/>
              <a:buNone/>
              <a:defRPr sz="2800">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1"/>
          <p:cNvSpPr txBox="1"/>
          <p:nvPr>
            <p:ph idx="1" type="body"/>
          </p:nvPr>
        </p:nvSpPr>
        <p:spPr>
          <a:xfrm>
            <a:off x="457200" y="742950"/>
            <a:ext cx="8229600" cy="381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7F7F7F"/>
              </a:buClr>
              <a:buSzPts val="1400"/>
              <a:buNone/>
              <a:defRPr sz="1400">
                <a:solidFill>
                  <a:srgbClr val="7F7F7F"/>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22"/>
          <p:cNvSpPr txBox="1"/>
          <p:nvPr>
            <p:ph type="title"/>
          </p:nvPr>
        </p:nvSpPr>
        <p:spPr>
          <a:xfrm>
            <a:off x="457202" y="204787"/>
            <a:ext cx="3008313" cy="8715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595959"/>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 type="body"/>
          </p:nvPr>
        </p:nvSpPr>
        <p:spPr>
          <a:xfrm>
            <a:off x="3575050" y="204789"/>
            <a:ext cx="5111750" cy="438983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77" name="Google Shape;77;p22"/>
          <p:cNvSpPr txBox="1"/>
          <p:nvPr>
            <p:ph idx="2" type="body"/>
          </p:nvPr>
        </p:nvSpPr>
        <p:spPr>
          <a:xfrm>
            <a:off x="457202" y="1076327"/>
            <a:ext cx="3008313" cy="3518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8" name="Google Shape;78;p2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2"/>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23"/>
          <p:cNvSpPr txBox="1"/>
          <p:nvPr>
            <p:ph type="title"/>
          </p:nvPr>
        </p:nvSpPr>
        <p:spPr>
          <a:xfrm>
            <a:off x="1792288" y="3600451"/>
            <a:ext cx="54864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595959"/>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p:nvPr>
            <p:ph idx="2" type="pic"/>
          </p:nvPr>
        </p:nvSpPr>
        <p:spPr>
          <a:xfrm>
            <a:off x="1792288" y="459581"/>
            <a:ext cx="5486400" cy="3086100"/>
          </a:xfrm>
          <a:prstGeom prst="rect">
            <a:avLst/>
          </a:prstGeom>
          <a:noFill/>
          <a:ln>
            <a:noFill/>
          </a:ln>
        </p:spPr>
      </p:sp>
      <p:sp>
        <p:nvSpPr>
          <p:cNvPr id="84" name="Google Shape;84;p23"/>
          <p:cNvSpPr txBox="1"/>
          <p:nvPr>
            <p:ph idx="1" type="body"/>
          </p:nvPr>
        </p:nvSpPr>
        <p:spPr>
          <a:xfrm>
            <a:off x="1792288" y="4025504"/>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85" name="Google Shape;85;p2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3"/>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457200" y="205979"/>
            <a:ext cx="8229600" cy="53331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4"/>
          <p:cNvSpPr txBox="1"/>
          <p:nvPr>
            <p:ph idx="1" type="body"/>
          </p:nvPr>
        </p:nvSpPr>
        <p:spPr>
          <a:xfrm rot="5400000">
            <a:off x="2701598" y="-1390579"/>
            <a:ext cx="3740804"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1" name="Google Shape;91;p2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4"/>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25"/>
          <p:cNvSpPr txBox="1"/>
          <p:nvPr>
            <p:ph type="title"/>
          </p:nvPr>
        </p:nvSpPr>
        <p:spPr>
          <a:xfrm rot="5400000">
            <a:off x="5463778" y="1371602"/>
            <a:ext cx="4388644" cy="2057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5"/>
          <p:cNvSpPr txBox="1"/>
          <p:nvPr>
            <p:ph idx="1" type="body"/>
          </p:nvPr>
        </p:nvSpPr>
        <p:spPr>
          <a:xfrm rot="5400000">
            <a:off x="1272778" y="-609598"/>
            <a:ext cx="4388644"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7" name="Google Shape;97;p2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5"/>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model2">
  <p:cSld name="slidemodel2">
    <p:spTree>
      <p:nvGrpSpPr>
        <p:cNvPr id="100" name="Shape 100"/>
        <p:cNvGrpSpPr/>
        <p:nvPr/>
      </p:nvGrpSpPr>
      <p:grpSpPr>
        <a:xfrm>
          <a:off x="0" y="0"/>
          <a:ext cx="0" cy="0"/>
          <a:chOff x="0" y="0"/>
          <a:chExt cx="0" cy="0"/>
        </a:xfrm>
      </p:grpSpPr>
      <p:sp>
        <p:nvSpPr>
          <p:cNvPr id="101" name="Google Shape;101;p2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6"/>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6"/>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titleOnly">
  <p:cSld name="TITLE_ONLY">
    <p:spTree>
      <p:nvGrpSpPr>
        <p:cNvPr id="104" name="Shape 104"/>
        <p:cNvGrpSpPr/>
        <p:nvPr/>
      </p:nvGrpSpPr>
      <p:grpSpPr>
        <a:xfrm>
          <a:off x="0" y="0"/>
          <a:ext cx="0" cy="0"/>
          <a:chOff x="0" y="0"/>
          <a:chExt cx="0" cy="0"/>
        </a:xfrm>
      </p:grpSpPr>
      <p:sp>
        <p:nvSpPr>
          <p:cNvPr id="105" name="Google Shape;105;p27"/>
          <p:cNvSpPr txBox="1"/>
          <p:nvPr>
            <p:ph type="title"/>
          </p:nvPr>
        </p:nvSpPr>
        <p:spPr>
          <a:xfrm>
            <a:off x="457200" y="205979"/>
            <a:ext cx="8229600" cy="53331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7"/>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7"/>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09" name="Shape 109"/>
        <p:cNvGrpSpPr/>
        <p:nvPr/>
      </p:nvGrpSpPr>
      <p:grpSpPr>
        <a:xfrm>
          <a:off x="0" y="0"/>
          <a:ext cx="0" cy="0"/>
          <a:chOff x="0" y="0"/>
          <a:chExt cx="0" cy="0"/>
        </a:xfrm>
      </p:grpSpPr>
      <p:sp>
        <p:nvSpPr>
          <p:cNvPr id="110" name="Google Shape;110;p2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8"/>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8"/>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28"/>
          <p:cNvSpPr txBox="1"/>
          <p:nvPr>
            <p:ph type="title"/>
          </p:nvPr>
        </p:nvSpPr>
        <p:spPr>
          <a:xfrm>
            <a:off x="457200" y="205979"/>
            <a:ext cx="8229600" cy="53697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595959"/>
              </a:buClr>
              <a:buSzPts val="2800"/>
              <a:buFont typeface="Calibri"/>
              <a:buNone/>
              <a:defRPr sz="2800">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8"/>
          <p:cNvSpPr txBox="1"/>
          <p:nvPr>
            <p:ph idx="1" type="body"/>
          </p:nvPr>
        </p:nvSpPr>
        <p:spPr>
          <a:xfrm>
            <a:off x="457200" y="742950"/>
            <a:ext cx="8229600" cy="381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595959"/>
              </a:buClr>
              <a:buSzPts val="1400"/>
              <a:buNone/>
              <a:defRPr sz="1400">
                <a:solidFill>
                  <a:srgbClr val="595959"/>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lidemodel2">
  <p:cSld name="2_slidemodel2">
    <p:bg>
      <p:bgPr>
        <a:gradFill>
          <a:gsLst>
            <a:gs pos="0">
              <a:srgbClr val="1181AE"/>
            </a:gs>
            <a:gs pos="55000">
              <a:srgbClr val="1181AE"/>
            </a:gs>
            <a:gs pos="100000">
              <a:srgbClr val="095474"/>
            </a:gs>
          </a:gsLst>
          <a:path path="circle">
            <a:fillToRect b="50%" l="50%" r="50%" t="50%"/>
          </a:path>
          <a:tileRect/>
        </a:gradFill>
      </p:bgPr>
    </p:bg>
    <p:spTree>
      <p:nvGrpSpPr>
        <p:cNvPr id="19" name="Shape 19"/>
        <p:cNvGrpSpPr/>
        <p:nvPr/>
      </p:nvGrpSpPr>
      <p:grpSpPr>
        <a:xfrm>
          <a:off x="0" y="0"/>
          <a:ext cx="0" cy="0"/>
          <a:chOff x="0" y="0"/>
          <a:chExt cx="0" cy="0"/>
        </a:xfrm>
      </p:grpSpPr>
      <p:sp>
        <p:nvSpPr>
          <p:cNvPr id="20" name="Google Shape;20;p1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3"/>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23" name="Shape 23"/>
        <p:cNvGrpSpPr/>
        <p:nvPr/>
      </p:nvGrpSpPr>
      <p:grpSpPr>
        <a:xfrm>
          <a:off x="0" y="0"/>
          <a:ext cx="0" cy="0"/>
          <a:chOff x="0" y="0"/>
          <a:chExt cx="0" cy="0"/>
        </a:xfrm>
      </p:grpSpPr>
      <p:sp>
        <p:nvSpPr>
          <p:cNvPr id="24" name="Google Shape;24;p14"/>
          <p:cNvSpPr txBox="1"/>
          <p:nvPr>
            <p:ph type="ctrTitle"/>
          </p:nvPr>
        </p:nvSpPr>
        <p:spPr>
          <a:xfrm>
            <a:off x="685800" y="3740992"/>
            <a:ext cx="7772400" cy="4581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3F3F3F"/>
              </a:buClr>
              <a:buSzPts val="3000"/>
              <a:buFont typeface="Calibri"/>
              <a:buNone/>
              <a:defRPr sz="3000">
                <a:solidFill>
                  <a:srgbClr val="3F3F3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 type="subTitle"/>
          </p:nvPr>
        </p:nvSpPr>
        <p:spPr>
          <a:xfrm>
            <a:off x="1371600" y="4132020"/>
            <a:ext cx="6400800" cy="57333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360"/>
              </a:spcBef>
              <a:spcAft>
                <a:spcPts val="0"/>
              </a:spcAft>
              <a:buClr>
                <a:srgbClr val="595959"/>
              </a:buClr>
              <a:buSzPts val="1800"/>
              <a:buNone/>
              <a:defRPr sz="1800">
                <a:solidFill>
                  <a:srgbClr val="595959"/>
                </a:solidFill>
                <a:latin typeface="Calibri"/>
                <a:ea typeface="Calibri"/>
                <a:cs typeface="Calibri"/>
                <a:sym typeface="Calibri"/>
              </a:defRPr>
            </a:lvl1pPr>
            <a:lvl2pPr lvl="1" algn="ctr">
              <a:lnSpc>
                <a:spcPct val="100000"/>
              </a:lnSpc>
              <a:spcBef>
                <a:spcPts val="480"/>
              </a:spcBef>
              <a:spcAft>
                <a:spcPts val="0"/>
              </a:spcAft>
              <a:buClr>
                <a:srgbClr val="888888"/>
              </a:buClr>
              <a:buSzPts val="24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6" name="Google Shape;26;p1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4"/>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 name="Shape 29"/>
        <p:cNvGrpSpPr/>
        <p:nvPr/>
      </p:nvGrpSpPr>
      <p:grpSpPr>
        <a:xfrm>
          <a:off x="0" y="0"/>
          <a:ext cx="0" cy="0"/>
          <a:chOff x="0" y="0"/>
          <a:chExt cx="0" cy="0"/>
        </a:xfrm>
      </p:grpSpPr>
      <p:sp>
        <p:nvSpPr>
          <p:cNvPr id="30" name="Google Shape;30;p15"/>
          <p:cNvSpPr txBox="1"/>
          <p:nvPr>
            <p:ph type="ctrTitle"/>
          </p:nvPr>
        </p:nvSpPr>
        <p:spPr>
          <a:xfrm>
            <a:off x="685800" y="1597820"/>
            <a:ext cx="7772400" cy="110251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540"/>
              </a:spcBef>
              <a:spcAft>
                <a:spcPts val="0"/>
              </a:spcAft>
              <a:buClr>
                <a:srgbClr val="888888"/>
              </a:buClr>
              <a:buSzPts val="2700"/>
              <a:buNone/>
              <a:defRPr>
                <a:solidFill>
                  <a:srgbClr val="888888"/>
                </a:solidFill>
              </a:defRPr>
            </a:lvl1pPr>
            <a:lvl2pPr lvl="1" algn="ctr">
              <a:lnSpc>
                <a:spcPct val="100000"/>
              </a:lnSpc>
              <a:spcBef>
                <a:spcPts val="480"/>
              </a:spcBef>
              <a:spcAft>
                <a:spcPts val="0"/>
              </a:spcAft>
              <a:buClr>
                <a:srgbClr val="888888"/>
              </a:buClr>
              <a:buSzPts val="24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2" name="Google Shape;32;p1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5"/>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5"/>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16"/>
          <p:cNvSpPr txBox="1"/>
          <p:nvPr>
            <p:ph type="title"/>
          </p:nvPr>
        </p:nvSpPr>
        <p:spPr>
          <a:xfrm>
            <a:off x="457200" y="205979"/>
            <a:ext cx="8229600" cy="53331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6"/>
          <p:cNvSpPr txBox="1"/>
          <p:nvPr>
            <p:ph idx="1" type="body"/>
          </p:nvPr>
        </p:nvSpPr>
        <p:spPr>
          <a:xfrm>
            <a:off x="457200" y="853819"/>
            <a:ext cx="8229600" cy="374080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 name="Google Shape;38;p1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6"/>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17"/>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595959"/>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4" name="Google Shape;44;p1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7"/>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7"/>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18"/>
          <p:cNvSpPr txBox="1"/>
          <p:nvPr>
            <p:ph type="title"/>
          </p:nvPr>
        </p:nvSpPr>
        <p:spPr>
          <a:xfrm>
            <a:off x="457200" y="205979"/>
            <a:ext cx="8229600" cy="53331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8"/>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0" name="Google Shape;50;p18"/>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1" name="Google Shape;51;p1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05979"/>
            <a:ext cx="8229600" cy="53331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595959"/>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7" name="Google Shape;57;p19"/>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8" name="Google Shape;58;p19"/>
          <p:cNvSpPr txBox="1"/>
          <p:nvPr>
            <p:ph idx="3" type="body"/>
          </p:nvPr>
        </p:nvSpPr>
        <p:spPr>
          <a:xfrm>
            <a:off x="4645027"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9" name="Google Shape;59;p19"/>
          <p:cNvSpPr txBox="1"/>
          <p:nvPr>
            <p:ph idx="4" type="body"/>
          </p:nvPr>
        </p:nvSpPr>
        <p:spPr>
          <a:xfrm>
            <a:off x="4645027"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 name="Google Shape;60;p1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9"/>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63" name="Shape 63"/>
        <p:cNvGrpSpPr/>
        <p:nvPr/>
      </p:nvGrpSpPr>
      <p:grpSpPr>
        <a:xfrm>
          <a:off x="0" y="0"/>
          <a:ext cx="0" cy="0"/>
          <a:chOff x="0" y="0"/>
          <a:chExt cx="0" cy="0"/>
        </a:xfrm>
      </p:grpSpPr>
      <p:sp>
        <p:nvSpPr>
          <p:cNvPr id="64" name="Google Shape;64;p2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0"/>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20"/>
          <p:cNvSpPr txBox="1"/>
          <p:nvPr>
            <p:ph type="title"/>
          </p:nvPr>
        </p:nvSpPr>
        <p:spPr>
          <a:xfrm>
            <a:off x="457200" y="205979"/>
            <a:ext cx="8229600" cy="53697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595959"/>
              </a:buClr>
              <a:buSzPts val="2800"/>
              <a:buFont typeface="Calibri"/>
              <a:buNone/>
              <a:defRPr sz="2800">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457200" y="205979"/>
            <a:ext cx="8229600" cy="533311"/>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595959"/>
              </a:buClr>
              <a:buSzPts val="2400"/>
              <a:buFont typeface="Calibri"/>
              <a:buNone/>
              <a:defRPr b="0" i="0" sz="24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457200" y="853819"/>
            <a:ext cx="8229600" cy="3740804"/>
          </a:xfrm>
          <a:prstGeom prst="rect">
            <a:avLst/>
          </a:prstGeom>
          <a:noFill/>
          <a:ln>
            <a:noFill/>
          </a:ln>
        </p:spPr>
        <p:txBody>
          <a:bodyPr anchorCtr="0" anchor="t" bIns="45700" lIns="91425" spcFirstLastPara="1" rIns="91425" wrap="square" tIns="45700">
            <a:normAutofit/>
          </a:bodyPr>
          <a:lstStyle>
            <a:lvl1pPr indent="-400050" lvl="0" marL="4572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6553201"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7DB"/>
        </a:solidFill>
      </p:bgPr>
    </p:bg>
    <p:spTree>
      <p:nvGrpSpPr>
        <p:cNvPr id="118" name="Shape 118"/>
        <p:cNvGrpSpPr/>
        <p:nvPr/>
      </p:nvGrpSpPr>
      <p:grpSpPr>
        <a:xfrm>
          <a:off x="0" y="0"/>
          <a:ext cx="0" cy="0"/>
          <a:chOff x="0" y="0"/>
          <a:chExt cx="0" cy="0"/>
        </a:xfrm>
      </p:grpSpPr>
      <p:sp>
        <p:nvSpPr>
          <p:cNvPr id="119" name="Google Shape;119;p1"/>
          <p:cNvSpPr/>
          <p:nvPr/>
        </p:nvSpPr>
        <p:spPr>
          <a:xfrm>
            <a:off x="688277" y="3310601"/>
            <a:ext cx="2442675" cy="6874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 name="Google Shape;120;p1"/>
          <p:cNvSpPr txBox="1"/>
          <p:nvPr/>
        </p:nvSpPr>
        <p:spPr>
          <a:xfrm>
            <a:off x="762000" y="2533650"/>
            <a:ext cx="64770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800"/>
              <a:buFont typeface="Arial"/>
              <a:buNone/>
            </a:pPr>
            <a:r>
              <a:rPr b="1" lang="en-US" sz="4800">
                <a:solidFill>
                  <a:srgbClr val="262626"/>
                </a:solidFill>
                <a:latin typeface="Quattrocento Sans"/>
                <a:ea typeface="Quattrocento Sans"/>
                <a:cs typeface="Quattrocento Sans"/>
                <a:sym typeface="Quattrocento Sans"/>
              </a:rPr>
              <a:t>NLP </a:t>
            </a:r>
            <a:endParaRPr b="1" sz="4800">
              <a:solidFill>
                <a:srgbClr val="262626"/>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4800"/>
              <a:buFont typeface="Arial"/>
              <a:buNone/>
            </a:pPr>
            <a:r>
              <a:rPr b="1" lang="en-US" sz="4800">
                <a:solidFill>
                  <a:srgbClr val="262626"/>
                </a:solidFill>
                <a:latin typeface="Quattrocento Sans"/>
                <a:ea typeface="Quattrocento Sans"/>
                <a:cs typeface="Quattrocento Sans"/>
                <a:sym typeface="Quattrocento Sans"/>
              </a:rPr>
              <a:t>Emails</a:t>
            </a:r>
            <a:endParaRPr b="0" i="0" sz="1400" u="none" cap="none" strike="noStrike">
              <a:solidFill>
                <a:srgbClr val="000000"/>
              </a:solidFill>
              <a:latin typeface="Arial"/>
              <a:ea typeface="Arial"/>
              <a:cs typeface="Arial"/>
              <a:sym typeface="Arial"/>
            </a:endParaRPr>
          </a:p>
        </p:txBody>
      </p:sp>
      <p:cxnSp>
        <p:nvCxnSpPr>
          <p:cNvPr id="121" name="Google Shape;121;p1"/>
          <p:cNvCxnSpPr/>
          <p:nvPr/>
        </p:nvCxnSpPr>
        <p:spPr>
          <a:xfrm>
            <a:off x="685800" y="2393950"/>
            <a:ext cx="7620000" cy="0"/>
          </a:xfrm>
          <a:prstGeom prst="straightConnector1">
            <a:avLst/>
          </a:prstGeom>
          <a:noFill/>
          <a:ln cap="flat" cmpd="sng" w="9525">
            <a:solidFill>
              <a:schemeClr val="accent2"/>
            </a:solidFill>
            <a:prstDash val="solid"/>
            <a:round/>
            <a:headEnd len="sm" w="sm" type="none"/>
            <a:tailEnd len="sm" w="sm" type="none"/>
          </a:ln>
        </p:spPr>
      </p:cxnSp>
      <p:sp>
        <p:nvSpPr>
          <p:cNvPr id="122" name="Google Shape;122;p1"/>
          <p:cNvSpPr txBox="1"/>
          <p:nvPr/>
        </p:nvSpPr>
        <p:spPr>
          <a:xfrm>
            <a:off x="762000" y="2106038"/>
            <a:ext cx="505564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accent2"/>
                </a:solidFill>
                <a:latin typeface="Quattrocento Sans"/>
                <a:ea typeface="Quattrocento Sans"/>
                <a:cs typeface="Quattrocento Sans"/>
                <a:sym typeface="Quattrocento Sans"/>
              </a:rPr>
              <a:t>P242 Group 3</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a:off x="6232214" y="807971"/>
            <a:ext cx="2693367" cy="3577123"/>
          </a:xfrm>
          <a:custGeom>
            <a:rect b="b" l="l" r="r" t="t"/>
            <a:pathLst>
              <a:path extrusionOk="0" h="3577123" w="2693367">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rgbClr val="A63B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24" name="Google Shape;124;p1"/>
          <p:cNvGrpSpPr/>
          <p:nvPr/>
        </p:nvGrpSpPr>
        <p:grpSpPr>
          <a:xfrm>
            <a:off x="7032535" y="1388013"/>
            <a:ext cx="1625325" cy="1891429"/>
            <a:chOff x="7032535" y="1388013"/>
            <a:chExt cx="1625325" cy="1891429"/>
          </a:xfrm>
        </p:grpSpPr>
        <p:sp>
          <p:nvSpPr>
            <p:cNvPr id="125" name="Google Shape;125;p1"/>
            <p:cNvSpPr/>
            <p:nvPr/>
          </p:nvSpPr>
          <p:spPr>
            <a:xfrm>
              <a:off x="7032535" y="1388013"/>
              <a:ext cx="1625325" cy="1891429"/>
            </a:xfrm>
            <a:custGeom>
              <a:rect b="b" l="l" r="r" t="t"/>
              <a:pathLst>
                <a:path extrusionOk="0" h="1891429" w="1625325">
                  <a:moveTo>
                    <a:pt x="0" y="0"/>
                  </a:moveTo>
                  <a:lnTo>
                    <a:pt x="1625325" y="0"/>
                  </a:lnTo>
                  <a:lnTo>
                    <a:pt x="1625325" y="1891430"/>
                  </a:lnTo>
                  <a:lnTo>
                    <a:pt x="0" y="1891430"/>
                  </a:lnTo>
                  <a:close/>
                </a:path>
              </a:pathLst>
            </a:custGeom>
            <a:solidFill>
              <a:srgbClr val="F6F6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1"/>
            <p:cNvSpPr/>
            <p:nvPr/>
          </p:nvSpPr>
          <p:spPr>
            <a:xfrm>
              <a:off x="7273587" y="1685912"/>
              <a:ext cx="943528" cy="34248"/>
            </a:xfrm>
            <a:custGeom>
              <a:rect b="b" l="l" r="r" t="t"/>
              <a:pathLst>
                <a:path extrusionOk="0" h="34248" w="943528">
                  <a:moveTo>
                    <a:pt x="0" y="0"/>
                  </a:moveTo>
                  <a:lnTo>
                    <a:pt x="943529" y="0"/>
                  </a:lnTo>
                  <a:lnTo>
                    <a:pt x="943529" y="34249"/>
                  </a:lnTo>
                  <a:lnTo>
                    <a:pt x="0" y="34249"/>
                  </a:lnTo>
                  <a:close/>
                </a:path>
              </a:pathLst>
            </a:custGeom>
            <a:solidFill>
              <a:srgbClr val="EB5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1"/>
            <p:cNvSpPr/>
            <p:nvPr/>
          </p:nvSpPr>
          <p:spPr>
            <a:xfrm>
              <a:off x="7273587" y="1613537"/>
              <a:ext cx="305677" cy="34248"/>
            </a:xfrm>
            <a:custGeom>
              <a:rect b="b" l="l" r="r" t="t"/>
              <a:pathLst>
                <a:path extrusionOk="0" h="34248" w="305677">
                  <a:moveTo>
                    <a:pt x="0" y="0"/>
                  </a:moveTo>
                  <a:lnTo>
                    <a:pt x="305677" y="0"/>
                  </a:lnTo>
                  <a:lnTo>
                    <a:pt x="305677" y="34249"/>
                  </a:lnTo>
                  <a:lnTo>
                    <a:pt x="0" y="34249"/>
                  </a:lnTo>
                  <a:close/>
                </a:path>
              </a:pathLst>
            </a:custGeom>
            <a:solidFill>
              <a:srgbClr val="EB5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28" name="Google Shape;128;p1"/>
            <p:cNvGrpSpPr/>
            <p:nvPr/>
          </p:nvGrpSpPr>
          <p:grpSpPr>
            <a:xfrm>
              <a:off x="7265186" y="2001258"/>
              <a:ext cx="1195567" cy="1050075"/>
              <a:chOff x="7265186" y="2001258"/>
              <a:chExt cx="1195567" cy="1050075"/>
            </a:xfrm>
          </p:grpSpPr>
          <p:sp>
            <p:nvSpPr>
              <p:cNvPr id="129" name="Google Shape;129;p1"/>
              <p:cNvSpPr/>
              <p:nvPr/>
            </p:nvSpPr>
            <p:spPr>
              <a:xfrm>
                <a:off x="7265186" y="2001258"/>
                <a:ext cx="662408" cy="33602"/>
              </a:xfrm>
              <a:custGeom>
                <a:rect b="b" l="l" r="r" t="t"/>
                <a:pathLst>
                  <a:path extrusionOk="0" h="33602" w="662408">
                    <a:moveTo>
                      <a:pt x="0" y="0"/>
                    </a:moveTo>
                    <a:lnTo>
                      <a:pt x="662409" y="0"/>
                    </a:lnTo>
                    <a:lnTo>
                      <a:pt x="662409" y="33602"/>
                    </a:lnTo>
                    <a:lnTo>
                      <a:pt x="0" y="33602"/>
                    </a:lnTo>
                    <a:close/>
                  </a:path>
                </a:pathLst>
              </a:custGeom>
              <a:solidFill>
                <a:srgbClr val="B4C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 name="Google Shape;130;p1"/>
              <p:cNvSpPr/>
              <p:nvPr/>
            </p:nvSpPr>
            <p:spPr>
              <a:xfrm>
                <a:off x="7265186" y="2089141"/>
                <a:ext cx="1137404" cy="33602"/>
              </a:xfrm>
              <a:custGeom>
                <a:rect b="b" l="l" r="r" t="t"/>
                <a:pathLst>
                  <a:path extrusionOk="0" h="33602" w="1137404">
                    <a:moveTo>
                      <a:pt x="0" y="0"/>
                    </a:moveTo>
                    <a:lnTo>
                      <a:pt x="1137404" y="0"/>
                    </a:lnTo>
                    <a:lnTo>
                      <a:pt x="1137404" y="33602"/>
                    </a:lnTo>
                    <a:lnTo>
                      <a:pt x="0" y="33602"/>
                    </a:ln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1"/>
              <p:cNvSpPr/>
              <p:nvPr/>
            </p:nvSpPr>
            <p:spPr>
              <a:xfrm>
                <a:off x="7265186" y="2177024"/>
                <a:ext cx="405200" cy="33602"/>
              </a:xfrm>
              <a:custGeom>
                <a:rect b="b" l="l" r="r" t="t"/>
                <a:pathLst>
                  <a:path extrusionOk="0" h="33602" w="405200">
                    <a:moveTo>
                      <a:pt x="0" y="0"/>
                    </a:moveTo>
                    <a:lnTo>
                      <a:pt x="405200" y="0"/>
                    </a:lnTo>
                    <a:lnTo>
                      <a:pt x="405200" y="33602"/>
                    </a:lnTo>
                    <a:lnTo>
                      <a:pt x="0" y="33602"/>
                    </a:lnTo>
                    <a:close/>
                  </a:path>
                </a:pathLst>
              </a:custGeom>
              <a:solidFill>
                <a:srgbClr val="F9C3B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1"/>
              <p:cNvSpPr/>
              <p:nvPr/>
            </p:nvSpPr>
            <p:spPr>
              <a:xfrm>
                <a:off x="7265186" y="2419996"/>
                <a:ext cx="1195567" cy="33602"/>
              </a:xfrm>
              <a:custGeom>
                <a:rect b="b" l="l" r="r" t="t"/>
                <a:pathLst>
                  <a:path extrusionOk="0" h="33602" w="1195567">
                    <a:moveTo>
                      <a:pt x="0" y="0"/>
                    </a:moveTo>
                    <a:lnTo>
                      <a:pt x="1195567" y="0"/>
                    </a:lnTo>
                    <a:lnTo>
                      <a:pt x="1195567" y="33602"/>
                    </a:lnTo>
                    <a:lnTo>
                      <a:pt x="0" y="33602"/>
                    </a:lnTo>
                    <a:close/>
                  </a:path>
                </a:pathLst>
              </a:custGeom>
              <a:solidFill>
                <a:srgbClr val="F9C3B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1"/>
              <p:cNvSpPr/>
              <p:nvPr/>
            </p:nvSpPr>
            <p:spPr>
              <a:xfrm>
                <a:off x="7265186" y="2507879"/>
                <a:ext cx="491151" cy="33602"/>
              </a:xfrm>
              <a:custGeom>
                <a:rect b="b" l="l" r="r" t="t"/>
                <a:pathLst>
                  <a:path extrusionOk="0" h="33602" w="491151">
                    <a:moveTo>
                      <a:pt x="0" y="0"/>
                    </a:moveTo>
                    <a:lnTo>
                      <a:pt x="491152" y="0"/>
                    </a:lnTo>
                    <a:lnTo>
                      <a:pt x="491152" y="33603"/>
                    </a:lnTo>
                    <a:lnTo>
                      <a:pt x="0" y="33603"/>
                    </a:ln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1"/>
              <p:cNvSpPr/>
              <p:nvPr/>
            </p:nvSpPr>
            <p:spPr>
              <a:xfrm>
                <a:off x="7265186" y="2596409"/>
                <a:ext cx="982303" cy="33602"/>
              </a:xfrm>
              <a:custGeom>
                <a:rect b="b" l="l" r="r" t="t"/>
                <a:pathLst>
                  <a:path extrusionOk="0" h="33602" w="982303">
                    <a:moveTo>
                      <a:pt x="0" y="0"/>
                    </a:moveTo>
                    <a:lnTo>
                      <a:pt x="982304" y="0"/>
                    </a:lnTo>
                    <a:lnTo>
                      <a:pt x="982304" y="33603"/>
                    </a:lnTo>
                    <a:lnTo>
                      <a:pt x="0" y="33603"/>
                    </a:lnTo>
                    <a:close/>
                  </a:path>
                </a:pathLst>
              </a:custGeom>
              <a:solidFill>
                <a:srgbClr val="B4C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 name="Google Shape;135;p1"/>
              <p:cNvSpPr/>
              <p:nvPr/>
            </p:nvSpPr>
            <p:spPr>
              <a:xfrm>
                <a:off x="7265186" y="2841965"/>
                <a:ext cx="491151" cy="33602"/>
              </a:xfrm>
              <a:custGeom>
                <a:rect b="b" l="l" r="r" t="t"/>
                <a:pathLst>
                  <a:path extrusionOk="0" h="33602" w="491151">
                    <a:moveTo>
                      <a:pt x="0" y="0"/>
                    </a:moveTo>
                    <a:lnTo>
                      <a:pt x="491152" y="0"/>
                    </a:lnTo>
                    <a:lnTo>
                      <a:pt x="491152" y="33603"/>
                    </a:lnTo>
                    <a:lnTo>
                      <a:pt x="0" y="33603"/>
                    </a:ln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 name="Google Shape;136;p1"/>
              <p:cNvSpPr/>
              <p:nvPr/>
            </p:nvSpPr>
            <p:spPr>
              <a:xfrm>
                <a:off x="7265186" y="2929848"/>
                <a:ext cx="982303" cy="33602"/>
              </a:xfrm>
              <a:custGeom>
                <a:rect b="b" l="l" r="r" t="t"/>
                <a:pathLst>
                  <a:path extrusionOk="0" h="33602" w="982303">
                    <a:moveTo>
                      <a:pt x="0" y="0"/>
                    </a:moveTo>
                    <a:lnTo>
                      <a:pt x="982304" y="0"/>
                    </a:lnTo>
                    <a:lnTo>
                      <a:pt x="982304" y="33602"/>
                    </a:lnTo>
                    <a:lnTo>
                      <a:pt x="0" y="33602"/>
                    </a:lnTo>
                    <a:close/>
                  </a:path>
                </a:pathLst>
              </a:custGeom>
              <a:solidFill>
                <a:srgbClr val="F9C3B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 name="Google Shape;137;p1"/>
              <p:cNvSpPr/>
              <p:nvPr/>
            </p:nvSpPr>
            <p:spPr>
              <a:xfrm>
                <a:off x="7265186" y="3017731"/>
                <a:ext cx="811046" cy="33602"/>
              </a:xfrm>
              <a:custGeom>
                <a:rect b="b" l="l" r="r" t="t"/>
                <a:pathLst>
                  <a:path extrusionOk="0" h="33602" w="811046">
                    <a:moveTo>
                      <a:pt x="0" y="0"/>
                    </a:moveTo>
                    <a:lnTo>
                      <a:pt x="811047" y="0"/>
                    </a:lnTo>
                    <a:lnTo>
                      <a:pt x="811047" y="33602"/>
                    </a:lnTo>
                    <a:lnTo>
                      <a:pt x="0" y="33602"/>
                    </a:lnTo>
                    <a:close/>
                  </a:path>
                </a:pathLst>
              </a:custGeom>
              <a:solidFill>
                <a:srgbClr val="B4C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138" name="Google Shape;138;p1"/>
          <p:cNvGrpSpPr/>
          <p:nvPr/>
        </p:nvGrpSpPr>
        <p:grpSpPr>
          <a:xfrm>
            <a:off x="6578077" y="1585738"/>
            <a:ext cx="1156972" cy="3511473"/>
            <a:chOff x="6578077" y="1585738"/>
            <a:chExt cx="1156972" cy="3511473"/>
          </a:xfrm>
        </p:grpSpPr>
        <p:sp>
          <p:nvSpPr>
            <p:cNvPr id="139" name="Google Shape;139;p1"/>
            <p:cNvSpPr/>
            <p:nvPr/>
          </p:nvSpPr>
          <p:spPr>
            <a:xfrm>
              <a:off x="6893649" y="4980209"/>
              <a:ext cx="174813" cy="99910"/>
            </a:xfrm>
            <a:custGeom>
              <a:rect b="b" l="l" r="r" t="t"/>
              <a:pathLst>
                <a:path extrusionOk="0" h="99910" w="174813">
                  <a:moveTo>
                    <a:pt x="2527" y="76932"/>
                  </a:moveTo>
                  <a:cubicBezTo>
                    <a:pt x="2527" y="76932"/>
                    <a:pt x="18683" y="70470"/>
                    <a:pt x="64567" y="62716"/>
                  </a:cubicBezTo>
                  <a:cubicBezTo>
                    <a:pt x="91063" y="58192"/>
                    <a:pt x="111097" y="58192"/>
                    <a:pt x="120791" y="49146"/>
                  </a:cubicBezTo>
                  <a:cubicBezTo>
                    <a:pt x="136301" y="34283"/>
                    <a:pt x="127900" y="-1258"/>
                    <a:pt x="135655" y="34"/>
                  </a:cubicBezTo>
                  <a:cubicBezTo>
                    <a:pt x="173137" y="7789"/>
                    <a:pt x="186062" y="86625"/>
                    <a:pt x="164090" y="96318"/>
                  </a:cubicBezTo>
                  <a:cubicBezTo>
                    <a:pt x="142117" y="106011"/>
                    <a:pt x="18683" y="93087"/>
                    <a:pt x="8343" y="92441"/>
                  </a:cubicBezTo>
                  <a:cubicBezTo>
                    <a:pt x="-2643" y="92441"/>
                    <a:pt x="-705" y="74994"/>
                    <a:pt x="2527" y="76932"/>
                  </a:cubicBezTo>
                  <a:close/>
                </a:path>
              </a:pathLst>
            </a:custGeom>
            <a:solidFill>
              <a:srgbClr val="3487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1"/>
            <p:cNvSpPr/>
            <p:nvPr/>
          </p:nvSpPr>
          <p:spPr>
            <a:xfrm>
              <a:off x="6836093" y="5050025"/>
              <a:ext cx="233527" cy="36195"/>
            </a:xfrm>
            <a:custGeom>
              <a:rect b="b" l="l" r="r" t="t"/>
              <a:pathLst>
                <a:path extrusionOk="0" h="36195" w="233527">
                  <a:moveTo>
                    <a:pt x="85287" y="8"/>
                  </a:moveTo>
                  <a:cubicBezTo>
                    <a:pt x="78178" y="26502"/>
                    <a:pt x="168653" y="15517"/>
                    <a:pt x="192565" y="9055"/>
                  </a:cubicBezTo>
                  <a:cubicBezTo>
                    <a:pt x="215183" y="2593"/>
                    <a:pt x="229401" y="654"/>
                    <a:pt x="229401" y="654"/>
                  </a:cubicBezTo>
                  <a:cubicBezTo>
                    <a:pt x="230047" y="654"/>
                    <a:pt x="231340" y="654"/>
                    <a:pt x="231986" y="654"/>
                  </a:cubicBezTo>
                  <a:cubicBezTo>
                    <a:pt x="231986" y="1300"/>
                    <a:pt x="232632" y="1947"/>
                    <a:pt x="232632" y="2593"/>
                  </a:cubicBezTo>
                  <a:cubicBezTo>
                    <a:pt x="232632" y="17456"/>
                    <a:pt x="239741" y="36196"/>
                    <a:pt x="213891" y="36196"/>
                  </a:cubicBezTo>
                  <a:lnTo>
                    <a:pt x="51035" y="36196"/>
                  </a:lnTo>
                  <a:cubicBezTo>
                    <a:pt x="-81446" y="36196"/>
                    <a:pt x="85933" y="-638"/>
                    <a:pt x="85287" y="8"/>
                  </a:cubicBezTo>
                  <a:close/>
                </a:path>
              </a:pathLst>
            </a:custGeom>
            <a:solidFill>
              <a:srgbClr val="3487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1"/>
            <p:cNvSpPr/>
            <p:nvPr/>
          </p:nvSpPr>
          <p:spPr>
            <a:xfrm>
              <a:off x="7152812" y="4956229"/>
              <a:ext cx="176449" cy="123528"/>
            </a:xfrm>
            <a:custGeom>
              <a:rect b="b" l="l" r="r" t="t"/>
              <a:pathLst>
                <a:path extrusionOk="0" h="123528" w="176449">
                  <a:moveTo>
                    <a:pt x="174414" y="107374"/>
                  </a:moveTo>
                  <a:cubicBezTo>
                    <a:pt x="174414" y="107374"/>
                    <a:pt x="158904" y="98973"/>
                    <a:pt x="114959" y="84757"/>
                  </a:cubicBezTo>
                  <a:cubicBezTo>
                    <a:pt x="89109" y="77002"/>
                    <a:pt x="69075" y="74418"/>
                    <a:pt x="61320" y="64078"/>
                  </a:cubicBezTo>
                  <a:cubicBezTo>
                    <a:pt x="47748" y="47277"/>
                    <a:pt x="59381" y="18198"/>
                    <a:pt x="53565" y="13029"/>
                  </a:cubicBezTo>
                  <a:cubicBezTo>
                    <a:pt x="-7829" y="-41898"/>
                    <a:pt x="-8476" y="93804"/>
                    <a:pt x="12205" y="106728"/>
                  </a:cubicBezTo>
                  <a:cubicBezTo>
                    <a:pt x="32238" y="119652"/>
                    <a:pt x="156965" y="122883"/>
                    <a:pt x="167305" y="123529"/>
                  </a:cubicBezTo>
                  <a:cubicBezTo>
                    <a:pt x="176999" y="123529"/>
                    <a:pt x="178291" y="105435"/>
                    <a:pt x="174414" y="107374"/>
                  </a:cubicBezTo>
                  <a:close/>
                </a:path>
              </a:pathLst>
            </a:custGeom>
            <a:solidFill>
              <a:srgbClr val="3487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1"/>
            <p:cNvSpPr/>
            <p:nvPr/>
          </p:nvSpPr>
          <p:spPr>
            <a:xfrm>
              <a:off x="7153231" y="5033878"/>
              <a:ext cx="230418" cy="63333"/>
            </a:xfrm>
            <a:custGeom>
              <a:rect b="b" l="l" r="r" t="t"/>
              <a:pathLst>
                <a:path extrusionOk="0" h="63333" w="230418">
                  <a:moveTo>
                    <a:pt x="149437" y="19386"/>
                  </a:moveTo>
                  <a:cubicBezTo>
                    <a:pt x="152669" y="47173"/>
                    <a:pt x="64132" y="24556"/>
                    <a:pt x="42159" y="14216"/>
                  </a:cubicBezTo>
                  <a:cubicBezTo>
                    <a:pt x="20833" y="4523"/>
                    <a:pt x="6616" y="646"/>
                    <a:pt x="6616" y="646"/>
                  </a:cubicBezTo>
                  <a:cubicBezTo>
                    <a:pt x="5969" y="646"/>
                    <a:pt x="4677" y="0"/>
                    <a:pt x="4031" y="0"/>
                  </a:cubicBezTo>
                  <a:cubicBezTo>
                    <a:pt x="4031" y="646"/>
                    <a:pt x="3384" y="1292"/>
                    <a:pt x="3384" y="1939"/>
                  </a:cubicBezTo>
                  <a:cubicBezTo>
                    <a:pt x="1446" y="16801"/>
                    <a:pt x="-8248" y="35541"/>
                    <a:pt x="17602" y="38772"/>
                  </a:cubicBezTo>
                  <a:lnTo>
                    <a:pt x="178519" y="60097"/>
                  </a:lnTo>
                  <a:cubicBezTo>
                    <a:pt x="310354" y="77544"/>
                    <a:pt x="149437" y="18740"/>
                    <a:pt x="149437" y="19386"/>
                  </a:cubicBezTo>
                  <a:close/>
                </a:path>
              </a:pathLst>
            </a:custGeom>
            <a:solidFill>
              <a:srgbClr val="3487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1"/>
            <p:cNvSpPr/>
            <p:nvPr/>
          </p:nvSpPr>
          <p:spPr>
            <a:xfrm>
              <a:off x="6681527" y="1585738"/>
              <a:ext cx="501883" cy="414852"/>
            </a:xfrm>
            <a:custGeom>
              <a:rect b="b" l="l" r="r" t="t"/>
              <a:pathLst>
                <a:path extrusionOk="0" h="414852" w="501883">
                  <a:moveTo>
                    <a:pt x="373626" y="396134"/>
                  </a:moveTo>
                  <a:cubicBezTo>
                    <a:pt x="373626" y="396134"/>
                    <a:pt x="493829" y="384502"/>
                    <a:pt x="493183" y="332160"/>
                  </a:cubicBezTo>
                  <a:cubicBezTo>
                    <a:pt x="491891" y="279818"/>
                    <a:pt x="431789" y="261724"/>
                    <a:pt x="462163" y="217783"/>
                  </a:cubicBezTo>
                  <a:cubicBezTo>
                    <a:pt x="492537" y="173841"/>
                    <a:pt x="541652" y="137654"/>
                    <a:pt x="444714" y="116329"/>
                  </a:cubicBezTo>
                  <a:cubicBezTo>
                    <a:pt x="347776" y="95004"/>
                    <a:pt x="400123" y="-1279"/>
                    <a:pt x="332266" y="13"/>
                  </a:cubicBezTo>
                  <a:cubicBezTo>
                    <a:pt x="264410" y="1305"/>
                    <a:pt x="256655" y="45893"/>
                    <a:pt x="193322" y="52355"/>
                  </a:cubicBezTo>
                  <a:cubicBezTo>
                    <a:pt x="129989" y="58817"/>
                    <a:pt x="46623" y="14229"/>
                    <a:pt x="16895" y="98235"/>
                  </a:cubicBezTo>
                  <a:cubicBezTo>
                    <a:pt x="-12833" y="182242"/>
                    <a:pt x="-1846" y="258493"/>
                    <a:pt x="38221" y="261724"/>
                  </a:cubicBezTo>
                  <a:cubicBezTo>
                    <a:pt x="78289" y="264955"/>
                    <a:pt x="47269" y="295973"/>
                    <a:pt x="38221" y="324406"/>
                  </a:cubicBezTo>
                  <a:cubicBezTo>
                    <a:pt x="29820" y="352838"/>
                    <a:pt x="50500" y="463339"/>
                    <a:pt x="206247" y="390318"/>
                  </a:cubicBezTo>
                  <a:cubicBezTo>
                    <a:pt x="361994" y="316005"/>
                    <a:pt x="299954" y="398719"/>
                    <a:pt x="373626" y="396134"/>
                  </a:cubicBezTo>
                  <a:close/>
                </a:path>
              </a:pathLst>
            </a:custGeom>
            <a:solidFill>
              <a:srgbClr val="3487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1"/>
            <p:cNvSpPr/>
            <p:nvPr/>
          </p:nvSpPr>
          <p:spPr>
            <a:xfrm>
              <a:off x="6892298" y="2013535"/>
              <a:ext cx="103400" cy="66558"/>
            </a:xfrm>
            <a:custGeom>
              <a:rect b="b" l="l" r="r" t="t"/>
              <a:pathLst>
                <a:path extrusionOk="0" h="66558" w="103400">
                  <a:moveTo>
                    <a:pt x="0" y="0"/>
                  </a:moveTo>
                  <a:lnTo>
                    <a:pt x="102754" y="4523"/>
                  </a:lnTo>
                  <a:lnTo>
                    <a:pt x="103400" y="66559"/>
                  </a:lnTo>
                </a:path>
              </a:pathLst>
            </a:custGeom>
            <a:solidFill>
              <a:srgbClr val="D3AA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1"/>
            <p:cNvSpPr/>
            <p:nvPr/>
          </p:nvSpPr>
          <p:spPr>
            <a:xfrm>
              <a:off x="6768859" y="3906036"/>
              <a:ext cx="295559" cy="1130083"/>
            </a:xfrm>
            <a:custGeom>
              <a:rect b="b" l="l" r="r" t="t"/>
              <a:pathLst>
                <a:path extrusionOk="0" h="1130083" w="295559">
                  <a:moveTo>
                    <a:pt x="16161" y="4098"/>
                  </a:moveTo>
                  <a:cubicBezTo>
                    <a:pt x="31671" y="-5595"/>
                    <a:pt x="143473" y="-1071"/>
                    <a:pt x="166092" y="50625"/>
                  </a:cubicBezTo>
                  <a:cubicBezTo>
                    <a:pt x="210037" y="152079"/>
                    <a:pt x="210037" y="329784"/>
                    <a:pt x="226839" y="442222"/>
                  </a:cubicBezTo>
                  <a:cubicBezTo>
                    <a:pt x="253982" y="619928"/>
                    <a:pt x="270138" y="895856"/>
                    <a:pt x="285002" y="1016049"/>
                  </a:cubicBezTo>
                  <a:cubicBezTo>
                    <a:pt x="298573" y="1123964"/>
                    <a:pt x="310206" y="1142058"/>
                    <a:pt x="244934" y="1123964"/>
                  </a:cubicBezTo>
                  <a:cubicBezTo>
                    <a:pt x="196466" y="964999"/>
                    <a:pt x="159629" y="789878"/>
                    <a:pt x="131840" y="677440"/>
                  </a:cubicBezTo>
                  <a:cubicBezTo>
                    <a:pt x="30379" y="265810"/>
                    <a:pt x="-31015" y="33177"/>
                    <a:pt x="16161" y="4098"/>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1"/>
            <p:cNvSpPr/>
            <p:nvPr/>
          </p:nvSpPr>
          <p:spPr>
            <a:xfrm>
              <a:off x="6977243" y="3829501"/>
              <a:ext cx="233011" cy="1198039"/>
            </a:xfrm>
            <a:custGeom>
              <a:rect b="b" l="l" r="r" t="t"/>
              <a:pathLst>
                <a:path extrusionOk="0" h="1198039" w="233011">
                  <a:moveTo>
                    <a:pt x="156753" y="3735"/>
                  </a:moveTo>
                  <a:cubicBezTo>
                    <a:pt x="150937" y="-24697"/>
                    <a:pt x="104407" y="119406"/>
                    <a:pt x="98591" y="91619"/>
                  </a:cubicBezTo>
                  <a:cubicBezTo>
                    <a:pt x="78557" y="51554"/>
                    <a:pt x="61108" y="30230"/>
                    <a:pt x="47537" y="33461"/>
                  </a:cubicBezTo>
                  <a:cubicBezTo>
                    <a:pt x="-2871" y="45092"/>
                    <a:pt x="-49401" y="274494"/>
                    <a:pt x="110223" y="819241"/>
                  </a:cubicBezTo>
                  <a:cubicBezTo>
                    <a:pt x="116039" y="839273"/>
                    <a:pt x="143182" y="1085476"/>
                    <a:pt x="176141" y="1181760"/>
                  </a:cubicBezTo>
                  <a:cubicBezTo>
                    <a:pt x="187774" y="1216654"/>
                    <a:pt x="233011" y="1184991"/>
                    <a:pt x="233011" y="1182406"/>
                  </a:cubicBezTo>
                  <a:cubicBezTo>
                    <a:pt x="214270" y="878045"/>
                    <a:pt x="242059" y="425705"/>
                    <a:pt x="156753" y="3735"/>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p1"/>
            <p:cNvSpPr/>
            <p:nvPr/>
          </p:nvSpPr>
          <p:spPr>
            <a:xfrm>
              <a:off x="6750192" y="1959830"/>
              <a:ext cx="374796" cy="262881"/>
            </a:xfrm>
            <a:custGeom>
              <a:rect b="b" l="l" r="r" t="t"/>
              <a:pathLst>
                <a:path extrusionOk="0" h="262881" w="374796">
                  <a:moveTo>
                    <a:pt x="72957" y="212024"/>
                  </a:moveTo>
                  <a:cubicBezTo>
                    <a:pt x="7039" y="240457"/>
                    <a:pt x="-25920" y="231410"/>
                    <a:pt x="24488" y="252735"/>
                  </a:cubicBezTo>
                  <a:cubicBezTo>
                    <a:pt x="48399" y="282460"/>
                    <a:pt x="357954" y="241103"/>
                    <a:pt x="374757" y="202978"/>
                  </a:cubicBezTo>
                  <a:cubicBezTo>
                    <a:pt x="377342" y="196516"/>
                    <a:pt x="251969" y="177776"/>
                    <a:pt x="251322" y="173252"/>
                  </a:cubicBezTo>
                  <a:cubicBezTo>
                    <a:pt x="243567" y="117679"/>
                    <a:pt x="240336" y="70506"/>
                    <a:pt x="255846" y="8471"/>
                  </a:cubicBezTo>
                  <a:cubicBezTo>
                    <a:pt x="255200" y="3301"/>
                    <a:pt x="251322" y="-576"/>
                    <a:pt x="247445" y="70"/>
                  </a:cubicBezTo>
                  <a:cubicBezTo>
                    <a:pt x="224180" y="717"/>
                    <a:pt x="200269" y="717"/>
                    <a:pt x="177003" y="1363"/>
                  </a:cubicBezTo>
                  <a:cubicBezTo>
                    <a:pt x="173126" y="1363"/>
                    <a:pt x="127242" y="11702"/>
                    <a:pt x="137582" y="33673"/>
                  </a:cubicBezTo>
                  <a:cubicBezTo>
                    <a:pt x="142752" y="93770"/>
                    <a:pt x="142752" y="181653"/>
                    <a:pt x="72957" y="212024"/>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 name="Google Shape;148;p1"/>
            <p:cNvSpPr/>
            <p:nvPr/>
          </p:nvSpPr>
          <p:spPr>
            <a:xfrm>
              <a:off x="6886482" y="1990918"/>
              <a:ext cx="111155" cy="96368"/>
            </a:xfrm>
            <a:custGeom>
              <a:rect b="b" l="l" r="r" t="t"/>
              <a:pathLst>
                <a:path extrusionOk="0" h="96368" w="111155">
                  <a:moveTo>
                    <a:pt x="5816" y="22617"/>
                  </a:moveTo>
                  <a:lnTo>
                    <a:pt x="0" y="89176"/>
                  </a:lnTo>
                  <a:lnTo>
                    <a:pt x="19388" y="93053"/>
                  </a:lnTo>
                  <a:cubicBezTo>
                    <a:pt x="44591" y="97576"/>
                    <a:pt x="71088" y="97576"/>
                    <a:pt x="96292" y="92407"/>
                  </a:cubicBezTo>
                  <a:lnTo>
                    <a:pt x="109863" y="89822"/>
                  </a:lnTo>
                  <a:lnTo>
                    <a:pt x="111156" y="0"/>
                  </a:lnTo>
                  <a:lnTo>
                    <a:pt x="5816" y="22617"/>
                  </a:lnTo>
                  <a:close/>
                </a:path>
              </a:pathLst>
            </a:custGeom>
            <a:solidFill>
              <a:srgbClr val="D3AA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 name="Google Shape;149;p1"/>
            <p:cNvSpPr/>
            <p:nvPr/>
          </p:nvSpPr>
          <p:spPr>
            <a:xfrm>
              <a:off x="6771841" y="1680541"/>
              <a:ext cx="278788" cy="379393"/>
            </a:xfrm>
            <a:custGeom>
              <a:rect b="b" l="l" r="r" t="t"/>
              <a:pathLst>
                <a:path extrusionOk="0" h="379393" w="278788">
                  <a:moveTo>
                    <a:pt x="89437" y="332994"/>
                  </a:moveTo>
                  <a:cubicBezTo>
                    <a:pt x="87498" y="331055"/>
                    <a:pt x="85559" y="328471"/>
                    <a:pt x="83621" y="326532"/>
                  </a:cubicBezTo>
                  <a:cubicBezTo>
                    <a:pt x="82974" y="325886"/>
                    <a:pt x="82328" y="325240"/>
                    <a:pt x="81682" y="324593"/>
                  </a:cubicBezTo>
                  <a:cubicBezTo>
                    <a:pt x="79097" y="322009"/>
                    <a:pt x="77158" y="318778"/>
                    <a:pt x="74573" y="315547"/>
                  </a:cubicBezTo>
                  <a:cubicBezTo>
                    <a:pt x="73927" y="314900"/>
                    <a:pt x="73281" y="313608"/>
                    <a:pt x="72634" y="312962"/>
                  </a:cubicBezTo>
                  <a:cubicBezTo>
                    <a:pt x="70696" y="310377"/>
                    <a:pt x="69403" y="308438"/>
                    <a:pt x="67464" y="305854"/>
                  </a:cubicBezTo>
                  <a:cubicBezTo>
                    <a:pt x="66818" y="304561"/>
                    <a:pt x="65526" y="303269"/>
                    <a:pt x="64879" y="301976"/>
                  </a:cubicBezTo>
                  <a:cubicBezTo>
                    <a:pt x="63587" y="300038"/>
                    <a:pt x="62294" y="298099"/>
                    <a:pt x="61002" y="295514"/>
                  </a:cubicBezTo>
                  <a:cubicBezTo>
                    <a:pt x="60356" y="294222"/>
                    <a:pt x="59063" y="292930"/>
                    <a:pt x="58417" y="290991"/>
                  </a:cubicBezTo>
                  <a:cubicBezTo>
                    <a:pt x="56478" y="288406"/>
                    <a:pt x="55186" y="285175"/>
                    <a:pt x="53247" y="282590"/>
                  </a:cubicBezTo>
                  <a:cubicBezTo>
                    <a:pt x="51954" y="280652"/>
                    <a:pt x="50662" y="278067"/>
                    <a:pt x="49369" y="276128"/>
                  </a:cubicBezTo>
                  <a:cubicBezTo>
                    <a:pt x="48077" y="274190"/>
                    <a:pt x="46784" y="272251"/>
                    <a:pt x="46138" y="270313"/>
                  </a:cubicBezTo>
                  <a:cubicBezTo>
                    <a:pt x="44846" y="268374"/>
                    <a:pt x="44199" y="266435"/>
                    <a:pt x="42907" y="264497"/>
                  </a:cubicBezTo>
                  <a:cubicBezTo>
                    <a:pt x="42260" y="262558"/>
                    <a:pt x="40968" y="261266"/>
                    <a:pt x="40322" y="259327"/>
                  </a:cubicBezTo>
                  <a:cubicBezTo>
                    <a:pt x="39675" y="258035"/>
                    <a:pt x="39029" y="256742"/>
                    <a:pt x="37737" y="254804"/>
                  </a:cubicBezTo>
                  <a:cubicBezTo>
                    <a:pt x="37737" y="254804"/>
                    <a:pt x="37737" y="254804"/>
                    <a:pt x="37737" y="254804"/>
                  </a:cubicBezTo>
                  <a:cubicBezTo>
                    <a:pt x="25458" y="230248"/>
                    <a:pt x="-2977" y="103593"/>
                    <a:pt x="254" y="38973"/>
                  </a:cubicBezTo>
                  <a:cubicBezTo>
                    <a:pt x="900" y="31218"/>
                    <a:pt x="6717" y="23464"/>
                    <a:pt x="17057" y="20879"/>
                  </a:cubicBezTo>
                  <a:cubicBezTo>
                    <a:pt x="82328" y="9247"/>
                    <a:pt x="271680" y="-57958"/>
                    <a:pt x="274911" y="133318"/>
                  </a:cubicBezTo>
                  <a:lnTo>
                    <a:pt x="274911" y="133318"/>
                  </a:lnTo>
                  <a:cubicBezTo>
                    <a:pt x="274911" y="133964"/>
                    <a:pt x="276850" y="149473"/>
                    <a:pt x="277496" y="157227"/>
                  </a:cubicBezTo>
                  <a:cubicBezTo>
                    <a:pt x="277496" y="157874"/>
                    <a:pt x="277496" y="158520"/>
                    <a:pt x="277496" y="159166"/>
                  </a:cubicBezTo>
                  <a:cubicBezTo>
                    <a:pt x="278143" y="166920"/>
                    <a:pt x="278789" y="174029"/>
                    <a:pt x="278789" y="181137"/>
                  </a:cubicBezTo>
                  <a:cubicBezTo>
                    <a:pt x="278789" y="181783"/>
                    <a:pt x="278789" y="182429"/>
                    <a:pt x="278789" y="182429"/>
                  </a:cubicBezTo>
                  <a:cubicBezTo>
                    <a:pt x="278789" y="189537"/>
                    <a:pt x="278789" y="197292"/>
                    <a:pt x="278789" y="204400"/>
                  </a:cubicBezTo>
                  <a:cubicBezTo>
                    <a:pt x="278789" y="204400"/>
                    <a:pt x="278789" y="205046"/>
                    <a:pt x="278789" y="205046"/>
                  </a:cubicBezTo>
                  <a:cubicBezTo>
                    <a:pt x="276204" y="296161"/>
                    <a:pt x="244538" y="365950"/>
                    <a:pt x="192191" y="377582"/>
                  </a:cubicBezTo>
                  <a:cubicBezTo>
                    <a:pt x="161817" y="384690"/>
                    <a:pt x="129505" y="370474"/>
                    <a:pt x="99131" y="342041"/>
                  </a:cubicBezTo>
                  <a:cubicBezTo>
                    <a:pt x="99131" y="342041"/>
                    <a:pt x="99131" y="342041"/>
                    <a:pt x="99131" y="342041"/>
                  </a:cubicBezTo>
                  <a:cubicBezTo>
                    <a:pt x="99131" y="342041"/>
                    <a:pt x="98484" y="341395"/>
                    <a:pt x="98484" y="341395"/>
                  </a:cubicBezTo>
                  <a:cubicBezTo>
                    <a:pt x="95899" y="339456"/>
                    <a:pt x="93961" y="336871"/>
                    <a:pt x="91376" y="334286"/>
                  </a:cubicBezTo>
                  <a:cubicBezTo>
                    <a:pt x="90729" y="334286"/>
                    <a:pt x="90083" y="333640"/>
                    <a:pt x="89437" y="332994"/>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1"/>
            <p:cNvSpPr/>
            <p:nvPr/>
          </p:nvSpPr>
          <p:spPr>
            <a:xfrm>
              <a:off x="7707869" y="1977348"/>
              <a:ext cx="27180" cy="140127"/>
            </a:xfrm>
            <a:custGeom>
              <a:rect b="b" l="l" r="r" t="t"/>
              <a:pathLst>
                <a:path extrusionOk="0" h="140127" w="27180">
                  <a:moveTo>
                    <a:pt x="0" y="138287"/>
                  </a:moveTo>
                  <a:cubicBezTo>
                    <a:pt x="0" y="138287"/>
                    <a:pt x="11632" y="144103"/>
                    <a:pt x="16156" y="135056"/>
                  </a:cubicBezTo>
                  <a:cubicBezTo>
                    <a:pt x="23911" y="120840"/>
                    <a:pt x="27143" y="87883"/>
                    <a:pt x="27143" y="75606"/>
                  </a:cubicBezTo>
                  <a:cubicBezTo>
                    <a:pt x="27789" y="62682"/>
                    <a:pt x="20034" y="0"/>
                    <a:pt x="20034" y="0"/>
                  </a:cubicBezTo>
                  <a:cubicBezTo>
                    <a:pt x="20034" y="0"/>
                    <a:pt x="7109" y="19386"/>
                    <a:pt x="10340" y="44588"/>
                  </a:cubicBezTo>
                  <a:cubicBezTo>
                    <a:pt x="14864" y="81421"/>
                    <a:pt x="0" y="138287"/>
                    <a:pt x="0" y="138287"/>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1"/>
            <p:cNvSpPr/>
            <p:nvPr/>
          </p:nvSpPr>
          <p:spPr>
            <a:xfrm>
              <a:off x="7692236" y="1981872"/>
              <a:ext cx="37676" cy="153625"/>
            </a:xfrm>
            <a:custGeom>
              <a:rect b="b" l="l" r="r" t="t"/>
              <a:pathLst>
                <a:path extrusionOk="0" h="153625" w="37676">
                  <a:moveTo>
                    <a:pt x="16279" y="124717"/>
                  </a:moveTo>
                  <a:cubicBezTo>
                    <a:pt x="26619" y="103392"/>
                    <a:pt x="21449" y="76898"/>
                    <a:pt x="7232" y="46526"/>
                  </a:cubicBezTo>
                  <a:cubicBezTo>
                    <a:pt x="-6340" y="18094"/>
                    <a:pt x="3354" y="0"/>
                    <a:pt x="3354" y="0"/>
                  </a:cubicBezTo>
                  <a:cubicBezTo>
                    <a:pt x="3354" y="0"/>
                    <a:pt x="13694" y="17447"/>
                    <a:pt x="29851" y="63974"/>
                  </a:cubicBezTo>
                  <a:cubicBezTo>
                    <a:pt x="34374" y="76898"/>
                    <a:pt x="38252" y="91760"/>
                    <a:pt x="37606" y="105331"/>
                  </a:cubicBezTo>
                  <a:cubicBezTo>
                    <a:pt x="36959" y="146688"/>
                    <a:pt x="-10217" y="179644"/>
                    <a:pt x="16279" y="124717"/>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1"/>
            <p:cNvSpPr/>
            <p:nvPr/>
          </p:nvSpPr>
          <p:spPr>
            <a:xfrm>
              <a:off x="7237947" y="2365782"/>
              <a:ext cx="198680" cy="422644"/>
            </a:xfrm>
            <a:custGeom>
              <a:rect b="b" l="l" r="r" t="t"/>
              <a:pathLst>
                <a:path extrusionOk="0" h="422644" w="198680">
                  <a:moveTo>
                    <a:pt x="27885" y="1871"/>
                  </a:moveTo>
                  <a:cubicBezTo>
                    <a:pt x="87987" y="46459"/>
                    <a:pt x="140980" y="202193"/>
                    <a:pt x="182340" y="301708"/>
                  </a:cubicBezTo>
                  <a:cubicBezTo>
                    <a:pt x="205605" y="357281"/>
                    <a:pt x="197204" y="399284"/>
                    <a:pt x="197204" y="399284"/>
                  </a:cubicBezTo>
                  <a:cubicBezTo>
                    <a:pt x="197204" y="399284"/>
                    <a:pt x="176523" y="529817"/>
                    <a:pt x="20777" y="173760"/>
                  </a:cubicBezTo>
                  <a:cubicBezTo>
                    <a:pt x="-17999" y="84585"/>
                    <a:pt x="5267" y="-14930"/>
                    <a:pt x="27885" y="1871"/>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p1"/>
            <p:cNvSpPr/>
            <p:nvPr/>
          </p:nvSpPr>
          <p:spPr>
            <a:xfrm>
              <a:off x="6619567" y="2580900"/>
              <a:ext cx="643168" cy="1432485"/>
            </a:xfrm>
            <a:custGeom>
              <a:rect b="b" l="l" r="r" t="t"/>
              <a:pathLst>
                <a:path extrusionOk="0" h="1432485" w="643168">
                  <a:moveTo>
                    <a:pt x="96951" y="1418411"/>
                  </a:moveTo>
                  <a:cubicBezTo>
                    <a:pt x="299874" y="1450075"/>
                    <a:pt x="336710" y="1422934"/>
                    <a:pt x="570008" y="1389978"/>
                  </a:cubicBezTo>
                  <a:cubicBezTo>
                    <a:pt x="591980" y="1390624"/>
                    <a:pt x="686333" y="1163162"/>
                    <a:pt x="619769" y="564780"/>
                  </a:cubicBezTo>
                  <a:cubicBezTo>
                    <a:pt x="606198" y="441355"/>
                    <a:pt x="512491" y="342486"/>
                    <a:pt x="534464" y="7754"/>
                  </a:cubicBezTo>
                  <a:cubicBezTo>
                    <a:pt x="395519" y="5170"/>
                    <a:pt x="257221" y="2585"/>
                    <a:pt x="118277" y="0"/>
                  </a:cubicBezTo>
                  <a:cubicBezTo>
                    <a:pt x="173208" y="303714"/>
                    <a:pt x="-156380" y="350887"/>
                    <a:pt x="96951" y="1418411"/>
                  </a:cubicBezTo>
                  <a:close/>
                </a:path>
              </a:pathLst>
            </a:custGeom>
            <a:solidFill>
              <a:srgbClr val="EB5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1"/>
            <p:cNvSpPr/>
            <p:nvPr/>
          </p:nvSpPr>
          <p:spPr>
            <a:xfrm>
              <a:off x="7537904" y="2058769"/>
              <a:ext cx="187413" cy="392531"/>
            </a:xfrm>
            <a:custGeom>
              <a:rect b="b" l="l" r="r" t="t"/>
              <a:pathLst>
                <a:path extrusionOk="0" h="392531" w="187413">
                  <a:moveTo>
                    <a:pt x="170611" y="21971"/>
                  </a:moveTo>
                  <a:lnTo>
                    <a:pt x="180951" y="28433"/>
                  </a:lnTo>
                  <a:lnTo>
                    <a:pt x="187413" y="68497"/>
                  </a:lnTo>
                  <a:cubicBezTo>
                    <a:pt x="187413" y="68497"/>
                    <a:pt x="169318" y="139579"/>
                    <a:pt x="152516" y="164135"/>
                  </a:cubicBezTo>
                  <a:cubicBezTo>
                    <a:pt x="135713" y="188691"/>
                    <a:pt x="69149" y="381258"/>
                    <a:pt x="58163" y="389659"/>
                  </a:cubicBezTo>
                  <a:cubicBezTo>
                    <a:pt x="38775" y="405168"/>
                    <a:pt x="0" y="352826"/>
                    <a:pt x="0" y="352826"/>
                  </a:cubicBezTo>
                  <a:cubicBezTo>
                    <a:pt x="0" y="352826"/>
                    <a:pt x="84659" y="217770"/>
                    <a:pt x="102108" y="175120"/>
                  </a:cubicBezTo>
                  <a:cubicBezTo>
                    <a:pt x="119557" y="131825"/>
                    <a:pt x="122788" y="62035"/>
                    <a:pt x="128604" y="44588"/>
                  </a:cubicBezTo>
                  <a:cubicBezTo>
                    <a:pt x="138944" y="15509"/>
                    <a:pt x="142822" y="0"/>
                    <a:pt x="142822" y="0"/>
                  </a:cubicBezTo>
                  <a:cubicBezTo>
                    <a:pt x="142822" y="0"/>
                    <a:pt x="157686" y="7754"/>
                    <a:pt x="144114" y="54927"/>
                  </a:cubicBezTo>
                  <a:cubicBezTo>
                    <a:pt x="140237" y="67205"/>
                    <a:pt x="156393" y="64620"/>
                    <a:pt x="156393" y="64620"/>
                  </a:cubicBezTo>
                  <a:lnTo>
                    <a:pt x="170611" y="21971"/>
                  </a:ln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 name="Google Shape;155;p1"/>
            <p:cNvSpPr/>
            <p:nvPr/>
          </p:nvSpPr>
          <p:spPr>
            <a:xfrm>
              <a:off x="6690021" y="2118220"/>
              <a:ext cx="489859" cy="705651"/>
            </a:xfrm>
            <a:custGeom>
              <a:rect b="b" l="l" r="r" t="t"/>
              <a:pathLst>
                <a:path extrusionOk="0" h="705651" w="489859">
                  <a:moveTo>
                    <a:pt x="474349" y="705651"/>
                  </a:moveTo>
                  <a:lnTo>
                    <a:pt x="19388" y="697251"/>
                  </a:lnTo>
                  <a:lnTo>
                    <a:pt x="0" y="0"/>
                  </a:lnTo>
                  <a:lnTo>
                    <a:pt x="489859" y="46526"/>
                  </a:lnTo>
                  <a:lnTo>
                    <a:pt x="484689" y="317931"/>
                  </a:lnTo>
                  <a:cubicBezTo>
                    <a:pt x="478227" y="363811"/>
                    <a:pt x="471118" y="409045"/>
                    <a:pt x="466594" y="454925"/>
                  </a:cubicBezTo>
                  <a:cubicBezTo>
                    <a:pt x="461424" y="507268"/>
                    <a:pt x="461424" y="560256"/>
                    <a:pt x="465948" y="612598"/>
                  </a:cubicBezTo>
                  <a:lnTo>
                    <a:pt x="474349" y="705651"/>
                  </a:ln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1"/>
            <p:cNvSpPr/>
            <p:nvPr/>
          </p:nvSpPr>
          <p:spPr>
            <a:xfrm>
              <a:off x="6583389" y="2116481"/>
              <a:ext cx="178365" cy="635015"/>
            </a:xfrm>
            <a:custGeom>
              <a:rect b="b" l="l" r="r" t="t"/>
              <a:pathLst>
                <a:path extrusionOk="0" h="635015" w="178365">
                  <a:moveTo>
                    <a:pt x="119557" y="600121"/>
                  </a:moveTo>
                  <a:lnTo>
                    <a:pt x="178366" y="186552"/>
                  </a:lnTo>
                  <a:lnTo>
                    <a:pt x="164148" y="19832"/>
                  </a:lnTo>
                  <a:cubicBezTo>
                    <a:pt x="154454" y="10139"/>
                    <a:pt x="142176" y="3677"/>
                    <a:pt x="128604" y="1739"/>
                  </a:cubicBezTo>
                  <a:lnTo>
                    <a:pt x="119557" y="446"/>
                  </a:lnTo>
                  <a:cubicBezTo>
                    <a:pt x="83367" y="-4077"/>
                    <a:pt x="51054" y="26294"/>
                    <a:pt x="47176" y="68297"/>
                  </a:cubicBezTo>
                  <a:lnTo>
                    <a:pt x="0" y="635016"/>
                  </a:lnTo>
                  <a:lnTo>
                    <a:pt x="119557" y="600121"/>
                  </a:ln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1"/>
            <p:cNvSpPr/>
            <p:nvPr/>
          </p:nvSpPr>
          <p:spPr>
            <a:xfrm>
              <a:off x="7118487" y="2163058"/>
              <a:ext cx="324418" cy="603947"/>
            </a:xfrm>
            <a:custGeom>
              <a:rect b="b" l="l" r="r" t="t"/>
              <a:pathLst>
                <a:path extrusionOk="0" h="603947" w="324418">
                  <a:moveTo>
                    <a:pt x="244283" y="603947"/>
                  </a:moveTo>
                  <a:lnTo>
                    <a:pt x="56870" y="242721"/>
                  </a:lnTo>
                  <a:lnTo>
                    <a:pt x="0" y="31413"/>
                  </a:lnTo>
                  <a:cubicBezTo>
                    <a:pt x="7109" y="21074"/>
                    <a:pt x="18095" y="12674"/>
                    <a:pt x="31020" y="7504"/>
                  </a:cubicBezTo>
                  <a:lnTo>
                    <a:pt x="40068" y="4273"/>
                  </a:lnTo>
                  <a:cubicBezTo>
                    <a:pt x="74319" y="-8651"/>
                    <a:pt x="111802" y="8796"/>
                    <a:pt x="124727" y="42399"/>
                  </a:cubicBezTo>
                  <a:lnTo>
                    <a:pt x="324419" y="454675"/>
                  </a:lnTo>
                  <a:lnTo>
                    <a:pt x="244283" y="603947"/>
                  </a:ln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1"/>
            <p:cNvSpPr/>
            <p:nvPr/>
          </p:nvSpPr>
          <p:spPr>
            <a:xfrm>
              <a:off x="7682812" y="2009658"/>
              <a:ext cx="35732" cy="122132"/>
            </a:xfrm>
            <a:custGeom>
              <a:rect b="b" l="l" r="r" t="t"/>
              <a:pathLst>
                <a:path extrusionOk="0" h="122132" w="35732">
                  <a:moveTo>
                    <a:pt x="28288" y="122132"/>
                  </a:moveTo>
                  <a:cubicBezTo>
                    <a:pt x="28288" y="122132"/>
                    <a:pt x="39920" y="86591"/>
                    <a:pt x="34104" y="68497"/>
                  </a:cubicBezTo>
                  <a:cubicBezTo>
                    <a:pt x="30226" y="56220"/>
                    <a:pt x="1145" y="0"/>
                    <a:pt x="1145" y="0"/>
                  </a:cubicBezTo>
                  <a:cubicBezTo>
                    <a:pt x="1145" y="0"/>
                    <a:pt x="-4025" y="22617"/>
                    <a:pt x="7607" y="45234"/>
                  </a:cubicBezTo>
                  <a:cubicBezTo>
                    <a:pt x="24410" y="78190"/>
                    <a:pt x="28288" y="122132"/>
                    <a:pt x="28288" y="122132"/>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1"/>
            <p:cNvSpPr/>
            <p:nvPr/>
          </p:nvSpPr>
          <p:spPr>
            <a:xfrm>
              <a:off x="7678787" y="2108527"/>
              <a:ext cx="21613" cy="72374"/>
            </a:xfrm>
            <a:custGeom>
              <a:rect b="b" l="l" r="r" t="t"/>
              <a:pathLst>
                <a:path extrusionOk="0" h="72374" w="21613">
                  <a:moveTo>
                    <a:pt x="15510" y="14863"/>
                  </a:moveTo>
                  <a:cubicBezTo>
                    <a:pt x="15510" y="14863"/>
                    <a:pt x="5170" y="17447"/>
                    <a:pt x="1293" y="14216"/>
                  </a:cubicBezTo>
                  <a:cubicBezTo>
                    <a:pt x="1293" y="17447"/>
                    <a:pt x="1939" y="21325"/>
                    <a:pt x="2585" y="23909"/>
                  </a:cubicBezTo>
                  <a:cubicBezTo>
                    <a:pt x="3231" y="30371"/>
                    <a:pt x="0" y="72374"/>
                    <a:pt x="0" y="72374"/>
                  </a:cubicBezTo>
                  <a:cubicBezTo>
                    <a:pt x="0" y="72374"/>
                    <a:pt x="8401" y="42649"/>
                    <a:pt x="12925" y="34249"/>
                  </a:cubicBezTo>
                  <a:cubicBezTo>
                    <a:pt x="15510" y="29079"/>
                    <a:pt x="18741" y="16155"/>
                    <a:pt x="21326" y="5816"/>
                  </a:cubicBezTo>
                  <a:cubicBezTo>
                    <a:pt x="21973" y="4523"/>
                    <a:pt x="21326" y="1939"/>
                    <a:pt x="21326" y="0"/>
                  </a:cubicBezTo>
                  <a:lnTo>
                    <a:pt x="15510" y="14863"/>
                  </a:ln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1"/>
            <p:cNvSpPr/>
            <p:nvPr/>
          </p:nvSpPr>
          <p:spPr>
            <a:xfrm>
              <a:off x="7666483" y="2062647"/>
              <a:ext cx="25229" cy="101298"/>
            </a:xfrm>
            <a:custGeom>
              <a:rect b="b" l="l" r="r" t="t"/>
              <a:pathLst>
                <a:path extrusionOk="0" h="101298" w="25229">
                  <a:moveTo>
                    <a:pt x="15536" y="51050"/>
                  </a:moveTo>
                  <a:cubicBezTo>
                    <a:pt x="24583" y="19386"/>
                    <a:pt x="21352" y="5816"/>
                    <a:pt x="17475" y="0"/>
                  </a:cubicBezTo>
                  <a:cubicBezTo>
                    <a:pt x="15536" y="7754"/>
                    <a:pt x="11658" y="19386"/>
                    <a:pt x="5842" y="36187"/>
                  </a:cubicBezTo>
                  <a:cubicBezTo>
                    <a:pt x="3903" y="42003"/>
                    <a:pt x="1965" y="54281"/>
                    <a:pt x="26" y="69790"/>
                  </a:cubicBezTo>
                  <a:cubicBezTo>
                    <a:pt x="-620" y="72374"/>
                    <a:pt x="11012" y="75605"/>
                    <a:pt x="14890" y="100807"/>
                  </a:cubicBezTo>
                  <a:cubicBezTo>
                    <a:pt x="15536" y="105331"/>
                    <a:pt x="23937" y="77544"/>
                    <a:pt x="25230" y="60743"/>
                  </a:cubicBezTo>
                  <a:cubicBezTo>
                    <a:pt x="21352" y="60743"/>
                    <a:pt x="12305" y="60097"/>
                    <a:pt x="15536" y="51050"/>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1"/>
            <p:cNvSpPr/>
            <p:nvPr/>
          </p:nvSpPr>
          <p:spPr>
            <a:xfrm>
              <a:off x="6606008" y="2242290"/>
              <a:ext cx="544790" cy="604197"/>
            </a:xfrm>
            <a:custGeom>
              <a:rect b="b" l="l" r="r" t="t"/>
              <a:pathLst>
                <a:path extrusionOk="0" h="604197" w="544790">
                  <a:moveTo>
                    <a:pt x="431697" y="43296"/>
                  </a:moveTo>
                  <a:lnTo>
                    <a:pt x="0" y="0"/>
                  </a:lnTo>
                  <a:lnTo>
                    <a:pt x="147346" y="562195"/>
                  </a:lnTo>
                  <a:lnTo>
                    <a:pt x="544791" y="604198"/>
                  </a:ln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1"/>
            <p:cNvSpPr/>
            <p:nvPr/>
          </p:nvSpPr>
          <p:spPr>
            <a:xfrm>
              <a:off x="6882804" y="2281062"/>
              <a:ext cx="109016" cy="96283"/>
            </a:xfrm>
            <a:custGeom>
              <a:rect b="b" l="l" r="r" t="t"/>
              <a:pathLst>
                <a:path extrusionOk="0" h="96283" w="109016">
                  <a:moveTo>
                    <a:pt x="7555" y="96284"/>
                  </a:moveTo>
                  <a:cubicBezTo>
                    <a:pt x="7555" y="96284"/>
                    <a:pt x="-3431" y="89822"/>
                    <a:pt x="1093" y="80775"/>
                  </a:cubicBezTo>
                  <a:cubicBezTo>
                    <a:pt x="8201" y="65913"/>
                    <a:pt x="33405" y="44588"/>
                    <a:pt x="43099" y="37480"/>
                  </a:cubicBezTo>
                  <a:cubicBezTo>
                    <a:pt x="53439" y="29725"/>
                    <a:pt x="109017" y="0"/>
                    <a:pt x="109017" y="0"/>
                  </a:cubicBezTo>
                  <a:cubicBezTo>
                    <a:pt x="109017" y="0"/>
                    <a:pt x="100615" y="21971"/>
                    <a:pt x="77997" y="33603"/>
                  </a:cubicBezTo>
                  <a:cubicBezTo>
                    <a:pt x="45038" y="51050"/>
                    <a:pt x="7555" y="96284"/>
                    <a:pt x="7555" y="96284"/>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1"/>
            <p:cNvSpPr/>
            <p:nvPr/>
          </p:nvSpPr>
          <p:spPr>
            <a:xfrm>
              <a:off x="6875162" y="2310142"/>
              <a:ext cx="130876" cy="83524"/>
            </a:xfrm>
            <a:custGeom>
              <a:rect b="b" l="l" r="r" t="t"/>
              <a:pathLst>
                <a:path extrusionOk="0" h="83524" w="130876">
                  <a:moveTo>
                    <a:pt x="21660" y="61389"/>
                  </a:moveTo>
                  <a:cubicBezTo>
                    <a:pt x="33292" y="40711"/>
                    <a:pt x="57850" y="29725"/>
                    <a:pt x="90809" y="23910"/>
                  </a:cubicBezTo>
                  <a:cubicBezTo>
                    <a:pt x="121829" y="18094"/>
                    <a:pt x="130876" y="0"/>
                    <a:pt x="130876" y="0"/>
                  </a:cubicBezTo>
                  <a:cubicBezTo>
                    <a:pt x="130876" y="0"/>
                    <a:pt x="110842" y="1292"/>
                    <a:pt x="63020" y="14863"/>
                  </a:cubicBezTo>
                  <a:cubicBezTo>
                    <a:pt x="50095" y="18740"/>
                    <a:pt x="35877" y="23910"/>
                    <a:pt x="24891" y="32310"/>
                  </a:cubicBezTo>
                  <a:cubicBezTo>
                    <a:pt x="-8068" y="57512"/>
                    <a:pt x="-7422" y="115024"/>
                    <a:pt x="21660" y="61389"/>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1"/>
            <p:cNvSpPr/>
            <p:nvPr/>
          </p:nvSpPr>
          <p:spPr>
            <a:xfrm>
              <a:off x="6681601" y="2352145"/>
              <a:ext cx="270798" cy="334085"/>
            </a:xfrm>
            <a:custGeom>
              <a:rect b="b" l="l" r="r" t="t"/>
              <a:pathLst>
                <a:path extrusionOk="0" h="334085" w="270798">
                  <a:moveTo>
                    <a:pt x="236547" y="4523"/>
                  </a:moveTo>
                  <a:lnTo>
                    <a:pt x="225561" y="0"/>
                  </a:lnTo>
                  <a:lnTo>
                    <a:pt x="188725" y="17448"/>
                  </a:lnTo>
                  <a:cubicBezTo>
                    <a:pt x="188725" y="17448"/>
                    <a:pt x="140902" y="73667"/>
                    <a:pt x="130562" y="100807"/>
                  </a:cubicBezTo>
                  <a:cubicBezTo>
                    <a:pt x="120222" y="128594"/>
                    <a:pt x="665" y="294021"/>
                    <a:pt x="19" y="307592"/>
                  </a:cubicBezTo>
                  <a:cubicBezTo>
                    <a:pt x="-1274" y="332147"/>
                    <a:pt x="63998" y="334086"/>
                    <a:pt x="63998" y="334086"/>
                  </a:cubicBezTo>
                  <a:cubicBezTo>
                    <a:pt x="63998" y="334086"/>
                    <a:pt x="125392" y="187398"/>
                    <a:pt x="150596" y="147980"/>
                  </a:cubicBezTo>
                  <a:cubicBezTo>
                    <a:pt x="175800" y="109208"/>
                    <a:pt x="231377" y="65913"/>
                    <a:pt x="242364" y="51050"/>
                  </a:cubicBezTo>
                  <a:cubicBezTo>
                    <a:pt x="260459" y="25848"/>
                    <a:pt x="270799" y="13570"/>
                    <a:pt x="270799" y="13570"/>
                  </a:cubicBezTo>
                  <a:cubicBezTo>
                    <a:pt x="270799" y="13570"/>
                    <a:pt x="255935" y="5816"/>
                    <a:pt x="225561" y="43942"/>
                  </a:cubicBezTo>
                  <a:cubicBezTo>
                    <a:pt x="217160" y="54281"/>
                    <a:pt x="210697" y="39418"/>
                    <a:pt x="210697" y="39418"/>
                  </a:cubicBezTo>
                  <a:lnTo>
                    <a:pt x="236547" y="4523"/>
                  </a:ln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1"/>
            <p:cNvSpPr/>
            <p:nvPr/>
          </p:nvSpPr>
          <p:spPr>
            <a:xfrm>
              <a:off x="6874849" y="2335343"/>
              <a:ext cx="115679" cy="48465"/>
            </a:xfrm>
            <a:custGeom>
              <a:rect b="b" l="l" r="r" t="t"/>
              <a:pathLst>
                <a:path extrusionOk="0" h="48465" w="115679">
                  <a:moveTo>
                    <a:pt x="0" y="48465"/>
                  </a:moveTo>
                  <a:cubicBezTo>
                    <a:pt x="0" y="48465"/>
                    <a:pt x="22619" y="18740"/>
                    <a:pt x="40714" y="12924"/>
                  </a:cubicBezTo>
                  <a:cubicBezTo>
                    <a:pt x="52993" y="9047"/>
                    <a:pt x="115679" y="0"/>
                    <a:pt x="115679" y="0"/>
                  </a:cubicBezTo>
                  <a:cubicBezTo>
                    <a:pt x="115679" y="0"/>
                    <a:pt x="100169" y="17448"/>
                    <a:pt x="74965" y="20679"/>
                  </a:cubicBezTo>
                  <a:cubicBezTo>
                    <a:pt x="38775" y="26494"/>
                    <a:pt x="0" y="48465"/>
                    <a:pt x="0" y="48465"/>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1"/>
            <p:cNvSpPr/>
            <p:nvPr/>
          </p:nvSpPr>
          <p:spPr>
            <a:xfrm>
              <a:off x="6854169" y="2379931"/>
              <a:ext cx="47822" cy="58804"/>
            </a:xfrm>
            <a:custGeom>
              <a:rect b="b" l="l" r="r" t="t"/>
              <a:pathLst>
                <a:path extrusionOk="0" h="58804" w="47822">
                  <a:moveTo>
                    <a:pt x="37483" y="12924"/>
                  </a:moveTo>
                  <a:cubicBezTo>
                    <a:pt x="37483" y="12924"/>
                    <a:pt x="41360" y="22617"/>
                    <a:pt x="46530" y="23909"/>
                  </a:cubicBezTo>
                  <a:cubicBezTo>
                    <a:pt x="43945" y="25848"/>
                    <a:pt x="40068" y="27140"/>
                    <a:pt x="38129" y="28433"/>
                  </a:cubicBezTo>
                  <a:cubicBezTo>
                    <a:pt x="32959" y="31664"/>
                    <a:pt x="0" y="58804"/>
                    <a:pt x="0" y="58804"/>
                  </a:cubicBezTo>
                  <a:cubicBezTo>
                    <a:pt x="0" y="58804"/>
                    <a:pt x="20034" y="34895"/>
                    <a:pt x="23911" y="26494"/>
                  </a:cubicBezTo>
                  <a:cubicBezTo>
                    <a:pt x="26496" y="21325"/>
                    <a:pt x="34898" y="11632"/>
                    <a:pt x="42653" y="3231"/>
                  </a:cubicBezTo>
                  <a:cubicBezTo>
                    <a:pt x="43299" y="1939"/>
                    <a:pt x="45884" y="1292"/>
                    <a:pt x="47823" y="0"/>
                  </a:cubicBezTo>
                  <a:lnTo>
                    <a:pt x="37483" y="12924"/>
                  </a:ln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1"/>
            <p:cNvSpPr/>
            <p:nvPr/>
          </p:nvSpPr>
          <p:spPr>
            <a:xfrm>
              <a:off x="6866385" y="2366361"/>
              <a:ext cx="81490" cy="60859"/>
            </a:xfrm>
            <a:custGeom>
              <a:rect b="b" l="l" r="r" t="t"/>
              <a:pathLst>
                <a:path extrusionOk="0" h="60859" w="81490">
                  <a:moveTo>
                    <a:pt x="40777" y="31018"/>
                  </a:moveTo>
                  <a:cubicBezTo>
                    <a:pt x="61457" y="5170"/>
                    <a:pt x="75028" y="646"/>
                    <a:pt x="81491" y="0"/>
                  </a:cubicBezTo>
                  <a:cubicBezTo>
                    <a:pt x="76321" y="5816"/>
                    <a:pt x="69212" y="16155"/>
                    <a:pt x="58872" y="30371"/>
                  </a:cubicBezTo>
                  <a:cubicBezTo>
                    <a:pt x="54995" y="35541"/>
                    <a:pt x="45947" y="43942"/>
                    <a:pt x="34961" y="54927"/>
                  </a:cubicBezTo>
                  <a:cubicBezTo>
                    <a:pt x="33022" y="56866"/>
                    <a:pt x="23974" y="49757"/>
                    <a:pt x="709" y="60743"/>
                  </a:cubicBezTo>
                  <a:cubicBezTo>
                    <a:pt x="-3814" y="62681"/>
                    <a:pt x="14281" y="40064"/>
                    <a:pt x="27206" y="29079"/>
                  </a:cubicBezTo>
                  <a:cubicBezTo>
                    <a:pt x="29144" y="32310"/>
                    <a:pt x="34314" y="38772"/>
                    <a:pt x="40777" y="31018"/>
                  </a:cubicBezTo>
                  <a:close/>
                </a:path>
              </a:pathLst>
            </a:custGeom>
            <a:solidFill>
              <a:srgbClr val="E3BC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1"/>
            <p:cNvSpPr/>
            <p:nvPr/>
          </p:nvSpPr>
          <p:spPr>
            <a:xfrm>
              <a:off x="6578077" y="2589300"/>
              <a:ext cx="186262" cy="231076"/>
            </a:xfrm>
            <a:custGeom>
              <a:rect b="b" l="l" r="r" t="t"/>
              <a:pathLst>
                <a:path extrusionOk="0" h="231076" w="186262">
                  <a:moveTo>
                    <a:pt x="32455" y="95638"/>
                  </a:moveTo>
                  <a:cubicBezTo>
                    <a:pt x="32455" y="95638"/>
                    <a:pt x="-36048" y="187398"/>
                    <a:pt x="25992" y="221647"/>
                  </a:cubicBezTo>
                  <a:cubicBezTo>
                    <a:pt x="60890" y="241033"/>
                    <a:pt x="89325" y="228755"/>
                    <a:pt x="109359" y="200969"/>
                  </a:cubicBezTo>
                  <a:cubicBezTo>
                    <a:pt x="146841" y="148626"/>
                    <a:pt x="186263" y="87237"/>
                    <a:pt x="186263" y="87237"/>
                  </a:cubicBezTo>
                  <a:lnTo>
                    <a:pt x="119699" y="0"/>
                  </a:lnTo>
                  <a:lnTo>
                    <a:pt x="32455" y="95638"/>
                  </a:ln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1"/>
            <p:cNvSpPr/>
            <p:nvPr/>
          </p:nvSpPr>
          <p:spPr>
            <a:xfrm>
              <a:off x="7346518" y="2374762"/>
              <a:ext cx="276920" cy="434807"/>
            </a:xfrm>
            <a:custGeom>
              <a:rect b="b" l="l" r="r" t="t"/>
              <a:pathLst>
                <a:path extrusionOk="0" h="434807" w="276920">
                  <a:moveTo>
                    <a:pt x="201726" y="0"/>
                  </a:moveTo>
                  <a:cubicBezTo>
                    <a:pt x="201726" y="0"/>
                    <a:pt x="286385" y="36834"/>
                    <a:pt x="276045" y="74313"/>
                  </a:cubicBezTo>
                  <a:cubicBezTo>
                    <a:pt x="265705" y="111147"/>
                    <a:pt x="164890" y="403229"/>
                    <a:pt x="100911" y="429724"/>
                  </a:cubicBezTo>
                  <a:cubicBezTo>
                    <a:pt x="37578" y="456218"/>
                    <a:pt x="5265" y="371565"/>
                    <a:pt x="95" y="350241"/>
                  </a:cubicBezTo>
                  <a:cubicBezTo>
                    <a:pt x="-5075" y="328916"/>
                    <a:pt x="201726" y="0"/>
                    <a:pt x="201726" y="0"/>
                  </a:cubicBez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1"/>
            <p:cNvSpPr/>
            <p:nvPr/>
          </p:nvSpPr>
          <p:spPr>
            <a:xfrm>
              <a:off x="6726521" y="1639385"/>
              <a:ext cx="355778" cy="189846"/>
            </a:xfrm>
            <a:custGeom>
              <a:rect b="b" l="l" r="r" t="t"/>
              <a:pathLst>
                <a:path extrusionOk="0" h="189846" w="355778">
                  <a:moveTo>
                    <a:pt x="247851" y="78836"/>
                  </a:moveTo>
                  <a:cubicBezTo>
                    <a:pt x="247851" y="78836"/>
                    <a:pt x="229110" y="137641"/>
                    <a:pt x="191627" y="135702"/>
                  </a:cubicBezTo>
                  <a:cubicBezTo>
                    <a:pt x="191627" y="135702"/>
                    <a:pt x="215539" y="113731"/>
                    <a:pt x="219416" y="78836"/>
                  </a:cubicBezTo>
                  <a:cubicBezTo>
                    <a:pt x="219416" y="78836"/>
                    <a:pt x="84996" y="224232"/>
                    <a:pt x="22955" y="182229"/>
                  </a:cubicBezTo>
                  <a:cubicBezTo>
                    <a:pt x="-39085" y="140226"/>
                    <a:pt x="44282" y="31664"/>
                    <a:pt x="44282" y="31664"/>
                  </a:cubicBezTo>
                  <a:lnTo>
                    <a:pt x="276286" y="0"/>
                  </a:lnTo>
                  <a:lnTo>
                    <a:pt x="355775" y="78836"/>
                  </a:lnTo>
                  <a:lnTo>
                    <a:pt x="355775" y="176413"/>
                  </a:lnTo>
                  <a:cubicBezTo>
                    <a:pt x="356422" y="176413"/>
                    <a:pt x="247851" y="174474"/>
                    <a:pt x="247851" y="78836"/>
                  </a:cubicBezTo>
                  <a:close/>
                </a:path>
              </a:pathLst>
            </a:custGeom>
            <a:solidFill>
              <a:srgbClr val="3487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49a6283232_1_69"/>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g249a6283232_1_69"/>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4" name="Google Shape;304;g249a6283232_1_69"/>
          <p:cNvSpPr txBox="1"/>
          <p:nvPr/>
        </p:nvSpPr>
        <p:spPr>
          <a:xfrm>
            <a:off x="685800" y="189675"/>
            <a:ext cx="54711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Auto EDA Report</a:t>
            </a:r>
            <a:endParaRPr b="0" i="0" sz="1400" u="none" cap="none" strike="noStrike">
              <a:solidFill>
                <a:srgbClr val="000000"/>
              </a:solidFill>
              <a:latin typeface="Arial"/>
              <a:ea typeface="Arial"/>
              <a:cs typeface="Arial"/>
              <a:sym typeface="Arial"/>
            </a:endParaRPr>
          </a:p>
        </p:txBody>
      </p:sp>
      <p:sp>
        <p:nvSpPr>
          <p:cNvPr id="305" name="Google Shape;305;g249a6283232_1_69"/>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306" name="Google Shape;306;g249a6283232_1_69"/>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pic>
        <p:nvPicPr>
          <p:cNvPr id="307" name="Google Shape;307;g249a6283232_1_69"/>
          <p:cNvPicPr preferRelativeResize="0"/>
          <p:nvPr/>
        </p:nvPicPr>
        <p:blipFill rotWithShape="1">
          <a:blip r:embed="rId3">
            <a:alphaModFix/>
          </a:blip>
          <a:srcRect b="16980" l="17219" r="2652" t="24061"/>
          <a:stretch/>
        </p:blipFill>
        <p:spPr>
          <a:xfrm>
            <a:off x="1289800" y="1696350"/>
            <a:ext cx="5849851" cy="2786049"/>
          </a:xfrm>
          <a:prstGeom prst="rect">
            <a:avLst/>
          </a:prstGeom>
          <a:noFill/>
          <a:ln cap="flat" cmpd="sng" w="9525">
            <a:solidFill>
              <a:schemeClr val="dk1"/>
            </a:solidFill>
            <a:prstDash val="solid"/>
            <a:round/>
            <a:headEnd len="sm" w="sm" type="none"/>
            <a:tailEnd len="sm" w="sm" type="none"/>
          </a:ln>
        </p:spPr>
      </p:pic>
      <p:sp>
        <p:nvSpPr>
          <p:cNvPr id="308" name="Google Shape;308;g249a6283232_1_69"/>
          <p:cNvSpPr txBox="1"/>
          <p:nvPr/>
        </p:nvSpPr>
        <p:spPr>
          <a:xfrm>
            <a:off x="2806875" y="1137663"/>
            <a:ext cx="862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Sweetwiz Report</a:t>
            </a:r>
            <a:endParaRPr sz="23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49a6283232_1_85"/>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 name="Google Shape;314;g249a6283232_1_85"/>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 name="Google Shape;315;g249a6283232_1_85"/>
          <p:cNvSpPr txBox="1"/>
          <p:nvPr/>
        </p:nvSpPr>
        <p:spPr>
          <a:xfrm>
            <a:off x="685800" y="189675"/>
            <a:ext cx="54711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Length of Messages</a:t>
            </a:r>
            <a:endParaRPr b="0" i="0" sz="1400" u="none" cap="none" strike="noStrike">
              <a:solidFill>
                <a:srgbClr val="000000"/>
              </a:solidFill>
              <a:latin typeface="Arial"/>
              <a:ea typeface="Arial"/>
              <a:cs typeface="Arial"/>
              <a:sym typeface="Arial"/>
            </a:endParaRPr>
          </a:p>
        </p:txBody>
      </p:sp>
      <p:sp>
        <p:nvSpPr>
          <p:cNvPr id="316" name="Google Shape;316;g249a6283232_1_85"/>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317" name="Google Shape;317;g249a6283232_1_85"/>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pic>
        <p:nvPicPr>
          <p:cNvPr id="318" name="Google Shape;318;g249a6283232_1_85"/>
          <p:cNvPicPr preferRelativeResize="0"/>
          <p:nvPr/>
        </p:nvPicPr>
        <p:blipFill>
          <a:blip r:embed="rId3">
            <a:alphaModFix/>
          </a:blip>
          <a:stretch>
            <a:fillRect/>
          </a:stretch>
        </p:blipFill>
        <p:spPr>
          <a:xfrm>
            <a:off x="1279450" y="1351225"/>
            <a:ext cx="6220250" cy="32152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25702da283_0_29"/>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g225702da283_0_29"/>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g225702da283_0_29"/>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225702da283_0_29"/>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327" name="Google Shape;327;g225702da283_0_29"/>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pic>
        <p:nvPicPr>
          <p:cNvPr id="328" name="Google Shape;328;g225702da283_0_29"/>
          <p:cNvPicPr preferRelativeResize="0"/>
          <p:nvPr/>
        </p:nvPicPr>
        <p:blipFill rotWithShape="1">
          <a:blip r:embed="rId3">
            <a:alphaModFix/>
          </a:blip>
          <a:srcRect b="18666" l="13113" r="51145" t="21809"/>
          <a:stretch/>
        </p:blipFill>
        <p:spPr>
          <a:xfrm>
            <a:off x="1357700" y="1294863"/>
            <a:ext cx="6428602" cy="3327974"/>
          </a:xfrm>
          <a:prstGeom prst="rect">
            <a:avLst/>
          </a:prstGeom>
          <a:noFill/>
          <a:ln cap="flat" cmpd="sng" w="9525">
            <a:solidFill>
              <a:schemeClr val="dk1"/>
            </a:solidFill>
            <a:prstDash val="solid"/>
            <a:round/>
            <a:headEnd len="sm" w="sm" type="none"/>
            <a:tailEnd len="sm" w="sm" type="none"/>
          </a:ln>
        </p:spPr>
      </p:pic>
      <p:sp>
        <p:nvSpPr>
          <p:cNvPr id="329" name="Google Shape;329;g225702da283_0_29"/>
          <p:cNvSpPr txBox="1"/>
          <p:nvPr/>
        </p:nvSpPr>
        <p:spPr>
          <a:xfrm>
            <a:off x="552025" y="135600"/>
            <a:ext cx="819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Pairplot for Emails</a:t>
            </a:r>
            <a:endParaRPr b="1" sz="400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25702da283_0_40"/>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g225702da283_0_40"/>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g225702da283_0_40"/>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225702da283_0_40"/>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338" name="Google Shape;338;g225702da283_0_40"/>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pic>
        <p:nvPicPr>
          <p:cNvPr id="339" name="Google Shape;339;g225702da283_0_40"/>
          <p:cNvPicPr preferRelativeResize="0"/>
          <p:nvPr/>
        </p:nvPicPr>
        <p:blipFill rotWithShape="1">
          <a:blip r:embed="rId3">
            <a:alphaModFix/>
          </a:blip>
          <a:srcRect b="28775" l="13743" r="58146" t="34725"/>
          <a:stretch/>
        </p:blipFill>
        <p:spPr>
          <a:xfrm>
            <a:off x="1964625" y="1248500"/>
            <a:ext cx="4344677" cy="2825026"/>
          </a:xfrm>
          <a:prstGeom prst="rect">
            <a:avLst/>
          </a:prstGeom>
          <a:noFill/>
          <a:ln cap="flat" cmpd="sng" w="9525">
            <a:solidFill>
              <a:schemeClr val="dk1"/>
            </a:solidFill>
            <a:prstDash val="solid"/>
            <a:round/>
            <a:headEnd len="sm" w="sm" type="none"/>
            <a:tailEnd len="sm" w="sm" type="none"/>
          </a:ln>
        </p:spPr>
      </p:pic>
      <p:sp>
        <p:nvSpPr>
          <p:cNvPr id="340" name="Google Shape;340;g225702da283_0_40"/>
          <p:cNvSpPr txBox="1"/>
          <p:nvPr/>
        </p:nvSpPr>
        <p:spPr>
          <a:xfrm>
            <a:off x="741300" y="4048113"/>
            <a:ext cx="766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Calibri"/>
                <a:ea typeface="Calibri"/>
                <a:cs typeface="Calibri"/>
                <a:sym typeface="Calibri"/>
              </a:rPr>
              <a:t>By observing pairplot and heat map, we see that num words and num sentences are highly correlated.</a:t>
            </a:r>
            <a:endParaRPr sz="1500">
              <a:latin typeface="Calibri"/>
              <a:ea typeface="Calibri"/>
              <a:cs typeface="Calibri"/>
              <a:sym typeface="Calibri"/>
            </a:endParaRPr>
          </a:p>
        </p:txBody>
      </p:sp>
      <p:sp>
        <p:nvSpPr>
          <p:cNvPr id="341" name="Google Shape;341;g225702da283_0_40"/>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225702da283_0_40"/>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225702da283_0_40"/>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225702da283_0_40"/>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Correlation</a:t>
            </a:r>
            <a:endParaRPr b="1" sz="4000">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25702da283_0_56"/>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0" name="Google Shape;350;g225702da283_0_56"/>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g225702da283_0_56"/>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225702da283_0_56"/>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353" name="Google Shape;353;g225702da283_0_56"/>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354" name="Google Shape;354;g225702da283_0_56"/>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225702da283_0_56"/>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225702da283_0_56"/>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225702da283_0_56"/>
          <p:cNvSpPr txBox="1"/>
          <p:nvPr/>
        </p:nvSpPr>
        <p:spPr>
          <a:xfrm>
            <a:off x="5715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Data Cleaning</a:t>
            </a:r>
            <a:endParaRPr b="1" sz="4000">
              <a:latin typeface="Quattrocento Sans"/>
              <a:ea typeface="Quattrocento Sans"/>
              <a:cs typeface="Quattrocento Sans"/>
              <a:sym typeface="Quattrocento Sans"/>
            </a:endParaRPr>
          </a:p>
        </p:txBody>
      </p:sp>
      <p:pic>
        <p:nvPicPr>
          <p:cNvPr id="358" name="Google Shape;358;g225702da283_0_56"/>
          <p:cNvPicPr preferRelativeResize="0"/>
          <p:nvPr/>
        </p:nvPicPr>
        <p:blipFill>
          <a:blip r:embed="rId3">
            <a:alphaModFix/>
          </a:blip>
          <a:stretch>
            <a:fillRect/>
          </a:stretch>
        </p:blipFill>
        <p:spPr>
          <a:xfrm>
            <a:off x="1143025" y="1493799"/>
            <a:ext cx="6132876" cy="3189200"/>
          </a:xfrm>
          <a:prstGeom prst="rect">
            <a:avLst/>
          </a:prstGeom>
          <a:noFill/>
          <a:ln>
            <a:noFill/>
          </a:ln>
        </p:spPr>
      </p:pic>
      <p:sp>
        <p:nvSpPr>
          <p:cNvPr id="359" name="Google Shape;359;g225702da283_0_56"/>
          <p:cNvSpPr txBox="1"/>
          <p:nvPr/>
        </p:nvSpPr>
        <p:spPr>
          <a:xfrm>
            <a:off x="656263" y="1124450"/>
            <a:ext cx="71064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alibri"/>
              <a:buChar char="●"/>
            </a:pPr>
            <a:r>
              <a:rPr lang="en-US" sz="1700">
                <a:latin typeface="Calibri"/>
                <a:ea typeface="Calibri"/>
                <a:cs typeface="Calibri"/>
                <a:sym typeface="Calibri"/>
              </a:rPr>
              <a:t>words frequency before removing stopwords</a:t>
            </a:r>
            <a:endParaRPr sz="17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25702da283_0_78"/>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g225702da283_0_78"/>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 name="Google Shape;366;g225702da283_0_78"/>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225702da283_0_78"/>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368" name="Google Shape;368;g225702da283_0_78"/>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369" name="Google Shape;369;g225702da283_0_78"/>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225702da283_0_78"/>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225702da283_0_78"/>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225702da283_0_78"/>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000">
              <a:latin typeface="Quattrocento Sans"/>
              <a:ea typeface="Quattrocento Sans"/>
              <a:cs typeface="Quattrocento Sans"/>
              <a:sym typeface="Quattrocento Sans"/>
            </a:endParaRPr>
          </a:p>
        </p:txBody>
      </p:sp>
      <p:sp>
        <p:nvSpPr>
          <p:cNvPr id="373" name="Google Shape;373;g225702da283_0_78"/>
          <p:cNvSpPr txBox="1"/>
          <p:nvPr/>
        </p:nvSpPr>
        <p:spPr>
          <a:xfrm>
            <a:off x="5715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000">
              <a:latin typeface="Quattrocento Sans"/>
              <a:ea typeface="Quattrocento Sans"/>
              <a:cs typeface="Quattrocento Sans"/>
              <a:sym typeface="Quattrocento Sans"/>
            </a:endParaRPr>
          </a:p>
        </p:txBody>
      </p:sp>
      <p:pic>
        <p:nvPicPr>
          <p:cNvPr id="374" name="Google Shape;374;g225702da283_0_78"/>
          <p:cNvPicPr preferRelativeResize="0"/>
          <p:nvPr/>
        </p:nvPicPr>
        <p:blipFill>
          <a:blip r:embed="rId3">
            <a:alphaModFix/>
          </a:blip>
          <a:stretch>
            <a:fillRect/>
          </a:stretch>
        </p:blipFill>
        <p:spPr>
          <a:xfrm>
            <a:off x="1143000" y="1470999"/>
            <a:ext cx="6117649" cy="3126475"/>
          </a:xfrm>
          <a:prstGeom prst="rect">
            <a:avLst/>
          </a:prstGeom>
          <a:noFill/>
          <a:ln>
            <a:noFill/>
          </a:ln>
        </p:spPr>
      </p:pic>
      <p:sp>
        <p:nvSpPr>
          <p:cNvPr id="375" name="Google Shape;375;g225702da283_0_78"/>
          <p:cNvSpPr txBox="1"/>
          <p:nvPr/>
        </p:nvSpPr>
        <p:spPr>
          <a:xfrm>
            <a:off x="1143000" y="1104075"/>
            <a:ext cx="6316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words frequency after removing stopwords</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25702da283_0_90"/>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g225702da283_0_90"/>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2" name="Google Shape;382;g225702da283_0_90"/>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225702da283_0_90"/>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384" name="Google Shape;384;g225702da283_0_90"/>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385" name="Google Shape;385;g225702da283_0_90"/>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225702da283_0_90"/>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225702da283_0_90"/>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225702da283_0_90"/>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Feature extraction</a:t>
            </a:r>
            <a:endParaRPr b="1" sz="4000">
              <a:latin typeface="Quattrocento Sans"/>
              <a:ea typeface="Quattrocento Sans"/>
              <a:cs typeface="Quattrocento Sans"/>
              <a:sym typeface="Quattrocento Sans"/>
            </a:endParaRPr>
          </a:p>
        </p:txBody>
      </p:sp>
      <p:sp>
        <p:nvSpPr>
          <p:cNvPr id="389" name="Google Shape;389;g225702da283_0_90"/>
          <p:cNvSpPr txBox="1"/>
          <p:nvPr/>
        </p:nvSpPr>
        <p:spPr>
          <a:xfrm>
            <a:off x="64600" y="1172825"/>
            <a:ext cx="8965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#1 Countvectorizer: </a:t>
            </a:r>
            <a:r>
              <a:rPr lang="en-US" sz="1500">
                <a:solidFill>
                  <a:srgbClr val="202124"/>
                </a:solidFill>
                <a:highlight>
                  <a:srgbClr val="FFFFFF"/>
                </a:highlight>
              </a:rPr>
              <a:t> </a:t>
            </a:r>
            <a:r>
              <a:rPr lang="en-US" sz="1700">
                <a:solidFill>
                  <a:srgbClr val="202124"/>
                </a:solidFill>
                <a:highlight>
                  <a:srgbClr val="FFFFFF"/>
                </a:highlight>
              </a:rPr>
              <a:t>CountVectorizer is used </a:t>
            </a:r>
            <a:r>
              <a:rPr lang="en-US" sz="1700">
                <a:solidFill>
                  <a:srgbClr val="040C28"/>
                </a:solidFill>
              </a:rPr>
              <a:t>to convert a collection of text </a:t>
            </a:r>
            <a:endParaRPr sz="1700">
              <a:solidFill>
                <a:srgbClr val="040C28"/>
              </a:solidFill>
            </a:endParaRPr>
          </a:p>
          <a:p>
            <a:pPr indent="457200" lvl="0" marL="1828800" rtl="0" algn="l">
              <a:spcBef>
                <a:spcPts val="0"/>
              </a:spcBef>
              <a:spcAft>
                <a:spcPts val="0"/>
              </a:spcAft>
              <a:buNone/>
            </a:pPr>
            <a:r>
              <a:rPr lang="en-US" sz="1700">
                <a:solidFill>
                  <a:srgbClr val="040C28"/>
                </a:solidFill>
              </a:rPr>
              <a:t>documents to a vector of term/token counts</a:t>
            </a:r>
            <a:r>
              <a:rPr lang="en-US" sz="1700">
                <a:solidFill>
                  <a:srgbClr val="202124"/>
                </a:solidFill>
                <a:highlight>
                  <a:srgbClr val="FFFFFF"/>
                </a:highlight>
              </a:rPr>
              <a:t>.</a:t>
            </a:r>
            <a:endParaRPr sz="2400">
              <a:latin typeface="Calibri"/>
              <a:ea typeface="Calibri"/>
              <a:cs typeface="Calibri"/>
              <a:sym typeface="Calibri"/>
            </a:endParaRPr>
          </a:p>
        </p:txBody>
      </p:sp>
      <p:pic>
        <p:nvPicPr>
          <p:cNvPr id="390" name="Google Shape;390;g225702da283_0_90"/>
          <p:cNvPicPr preferRelativeResize="0"/>
          <p:nvPr/>
        </p:nvPicPr>
        <p:blipFill>
          <a:blip r:embed="rId3">
            <a:alphaModFix/>
          </a:blip>
          <a:stretch>
            <a:fillRect/>
          </a:stretch>
        </p:blipFill>
        <p:spPr>
          <a:xfrm>
            <a:off x="914938" y="1957925"/>
            <a:ext cx="7264531" cy="25833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25702da283_0_102"/>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g225702da283_0_102"/>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g225702da283_0_102"/>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225702da283_0_102"/>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399" name="Google Shape;399;g225702da283_0_102"/>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400" name="Google Shape;400;g225702da283_0_102"/>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225702da283_0_102"/>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25702da283_0_102"/>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25702da283_0_102"/>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000">
              <a:latin typeface="Quattrocento Sans"/>
              <a:ea typeface="Quattrocento Sans"/>
              <a:cs typeface="Quattrocento Sans"/>
              <a:sym typeface="Quattrocento Sans"/>
            </a:endParaRPr>
          </a:p>
        </p:txBody>
      </p:sp>
      <p:sp>
        <p:nvSpPr>
          <p:cNvPr id="404" name="Google Shape;404;g225702da283_0_102"/>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Feature extraction</a:t>
            </a:r>
            <a:endParaRPr b="1" sz="4000">
              <a:latin typeface="Quattrocento Sans"/>
              <a:ea typeface="Quattrocento Sans"/>
              <a:cs typeface="Quattrocento Sans"/>
              <a:sym typeface="Quattrocento Sans"/>
            </a:endParaRPr>
          </a:p>
        </p:txBody>
      </p:sp>
      <p:sp>
        <p:nvSpPr>
          <p:cNvPr id="405" name="Google Shape;405;g225702da283_0_102"/>
          <p:cNvSpPr txBox="1"/>
          <p:nvPr/>
        </p:nvSpPr>
        <p:spPr>
          <a:xfrm>
            <a:off x="124250" y="1172825"/>
            <a:ext cx="890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#2TFIDF(Term frequency inverse document frequency) vectorizer:</a:t>
            </a:r>
            <a:r>
              <a:rPr lang="en-US" sz="1500">
                <a:solidFill>
                  <a:srgbClr val="202124"/>
                </a:solidFill>
                <a:highlight>
                  <a:srgbClr val="FFFFFF"/>
                </a:highlight>
              </a:rPr>
              <a:t>The </a:t>
            </a:r>
            <a:r>
              <a:rPr lang="en-US" sz="1500">
                <a:solidFill>
                  <a:srgbClr val="202124"/>
                </a:solidFill>
                <a:highlight>
                  <a:srgbClr val="FFFFFF"/>
                </a:highlight>
              </a:rPr>
              <a:t>TF-IDF Vectorizer </a:t>
            </a:r>
            <a:r>
              <a:rPr lang="en-US" sz="1500">
                <a:solidFill>
                  <a:srgbClr val="202124"/>
                </a:solidFill>
                <a:highlight>
                  <a:srgbClr val="FFFFFF"/>
                </a:highlight>
              </a:rPr>
              <a:t>converts a collection of raw documents into a matrix of TF-IDF features</a:t>
            </a:r>
            <a:endParaRPr sz="1800">
              <a:latin typeface="Calibri"/>
              <a:ea typeface="Calibri"/>
              <a:cs typeface="Calibri"/>
              <a:sym typeface="Calibri"/>
            </a:endParaRPr>
          </a:p>
        </p:txBody>
      </p:sp>
      <p:pic>
        <p:nvPicPr>
          <p:cNvPr id="406" name="Google Shape;406;g225702da283_0_102"/>
          <p:cNvPicPr preferRelativeResize="0"/>
          <p:nvPr/>
        </p:nvPicPr>
        <p:blipFill>
          <a:blip r:embed="rId3">
            <a:alphaModFix/>
          </a:blip>
          <a:stretch>
            <a:fillRect/>
          </a:stretch>
        </p:blipFill>
        <p:spPr>
          <a:xfrm>
            <a:off x="152400" y="2017925"/>
            <a:ext cx="8839199" cy="25785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4e1ee17fb3_0_40"/>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g24e1ee17fb3_0_40"/>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3" name="Google Shape;413;g24e1ee17fb3_0_40"/>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24e1ee17fb3_0_40"/>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415" name="Google Shape;415;g24e1ee17fb3_0_40"/>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416" name="Google Shape;416;g24e1ee17fb3_0_40"/>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24e1ee17fb3_0_40"/>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24e1ee17fb3_0_40"/>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24e1ee17fb3_0_40"/>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000">
              <a:latin typeface="Quattrocento Sans"/>
              <a:ea typeface="Quattrocento Sans"/>
              <a:cs typeface="Quattrocento Sans"/>
              <a:sym typeface="Quattrocento Sans"/>
            </a:endParaRPr>
          </a:p>
        </p:txBody>
      </p:sp>
      <p:sp>
        <p:nvSpPr>
          <p:cNvPr id="420" name="Google Shape;420;g24e1ee17fb3_0_40"/>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Feature extraction</a:t>
            </a:r>
            <a:endParaRPr b="1" sz="4000">
              <a:latin typeface="Quattrocento Sans"/>
              <a:ea typeface="Quattrocento Sans"/>
              <a:cs typeface="Quattrocento Sans"/>
              <a:sym typeface="Quattrocento Sans"/>
            </a:endParaRPr>
          </a:p>
        </p:txBody>
      </p:sp>
      <p:sp>
        <p:nvSpPr>
          <p:cNvPr id="421" name="Google Shape;421;g24e1ee17fb3_0_40"/>
          <p:cNvSpPr txBox="1"/>
          <p:nvPr/>
        </p:nvSpPr>
        <p:spPr>
          <a:xfrm>
            <a:off x="1257300" y="2529500"/>
            <a:ext cx="78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22" name="Google Shape;422;g24e1ee17fb3_0_40"/>
          <p:cNvSpPr txBox="1"/>
          <p:nvPr/>
        </p:nvSpPr>
        <p:spPr>
          <a:xfrm>
            <a:off x="57150" y="1104075"/>
            <a:ext cx="9029700" cy="7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#3 N-Gram:</a:t>
            </a:r>
            <a:r>
              <a:rPr lang="en-US" sz="1950">
                <a:solidFill>
                  <a:srgbClr val="212121"/>
                </a:solidFill>
                <a:highlight>
                  <a:srgbClr val="FFFFFF"/>
                </a:highlight>
                <a:latin typeface="Roboto"/>
                <a:ea typeface="Roboto"/>
                <a:cs typeface="Roboto"/>
                <a:sym typeface="Roboto"/>
              </a:rPr>
              <a:t> </a:t>
            </a:r>
            <a:r>
              <a:rPr lang="en-US" sz="1500">
                <a:solidFill>
                  <a:srgbClr val="202124"/>
                </a:solidFill>
                <a:highlight>
                  <a:srgbClr val="FFFFFF"/>
                </a:highlight>
              </a:rPr>
              <a:t>N-grams are </a:t>
            </a:r>
            <a:r>
              <a:rPr lang="en-US" sz="1500">
                <a:solidFill>
                  <a:srgbClr val="040C28"/>
                </a:solidFill>
              </a:rPr>
              <a:t>used in the various use cases of NLP, such as spelling correction, machine translation, language models, semantic feature extraction</a:t>
            </a:r>
            <a:endParaRPr sz="1950">
              <a:solidFill>
                <a:srgbClr val="212121"/>
              </a:solidFill>
              <a:highlight>
                <a:srgbClr val="FFFFFF"/>
              </a:highlight>
              <a:latin typeface="Roboto"/>
              <a:ea typeface="Roboto"/>
              <a:cs typeface="Roboto"/>
              <a:sym typeface="Roboto"/>
            </a:endParaRPr>
          </a:p>
        </p:txBody>
      </p:sp>
      <p:pic>
        <p:nvPicPr>
          <p:cNvPr id="423" name="Google Shape;423;g24e1ee17fb3_0_40"/>
          <p:cNvPicPr preferRelativeResize="0"/>
          <p:nvPr/>
        </p:nvPicPr>
        <p:blipFill>
          <a:blip r:embed="rId3">
            <a:alphaModFix/>
          </a:blip>
          <a:stretch>
            <a:fillRect/>
          </a:stretch>
        </p:blipFill>
        <p:spPr>
          <a:xfrm>
            <a:off x="127100" y="1817325"/>
            <a:ext cx="8688902" cy="2724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4e1ee17fb3_0_27"/>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g24e1ee17fb3_0_27"/>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g24e1ee17fb3_0_27"/>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24e1ee17fb3_0_27"/>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432" name="Google Shape;432;g24e1ee17fb3_0_27"/>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433" name="Google Shape;433;g24e1ee17fb3_0_27"/>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24e1ee17fb3_0_27"/>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24e1ee17fb3_0_27"/>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24e1ee17fb3_0_27"/>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000">
              <a:latin typeface="Quattrocento Sans"/>
              <a:ea typeface="Quattrocento Sans"/>
              <a:cs typeface="Quattrocento Sans"/>
              <a:sym typeface="Quattrocento Sans"/>
            </a:endParaRPr>
          </a:p>
        </p:txBody>
      </p:sp>
      <p:sp>
        <p:nvSpPr>
          <p:cNvPr id="437" name="Google Shape;437;g24e1ee17fb3_0_27"/>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Bi-Gram Plot</a:t>
            </a:r>
            <a:endParaRPr b="1" sz="4000">
              <a:latin typeface="Quattrocento Sans"/>
              <a:ea typeface="Quattrocento Sans"/>
              <a:cs typeface="Quattrocento Sans"/>
              <a:sym typeface="Quattrocento Sans"/>
            </a:endParaRPr>
          </a:p>
        </p:txBody>
      </p:sp>
      <p:sp>
        <p:nvSpPr>
          <p:cNvPr id="438" name="Google Shape;438;g24e1ee17fb3_0_27"/>
          <p:cNvSpPr txBox="1"/>
          <p:nvPr/>
        </p:nvSpPr>
        <p:spPr>
          <a:xfrm>
            <a:off x="49650" y="1104075"/>
            <a:ext cx="904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4D5156"/>
                </a:solidFill>
                <a:highlight>
                  <a:srgbClr val="FFFFFF"/>
                </a:highlight>
              </a:rPr>
              <a:t>A bigram language model is a type of statistical language model that </a:t>
            </a:r>
            <a:r>
              <a:rPr lang="en-US" sz="1800">
                <a:solidFill>
                  <a:srgbClr val="040C28"/>
                </a:solidFill>
              </a:rPr>
              <a:t>predicts the probability of a word in a sequence based on the previous word</a:t>
            </a:r>
            <a:endParaRPr sz="2400">
              <a:latin typeface="Calibri"/>
              <a:ea typeface="Calibri"/>
              <a:cs typeface="Calibri"/>
              <a:sym typeface="Calibri"/>
            </a:endParaRPr>
          </a:p>
        </p:txBody>
      </p:sp>
      <p:pic>
        <p:nvPicPr>
          <p:cNvPr id="439" name="Google Shape;439;g24e1ee17fb3_0_27"/>
          <p:cNvPicPr preferRelativeResize="0"/>
          <p:nvPr/>
        </p:nvPicPr>
        <p:blipFill>
          <a:blip r:embed="rId3">
            <a:alphaModFix/>
          </a:blip>
          <a:stretch>
            <a:fillRect/>
          </a:stretch>
        </p:blipFill>
        <p:spPr>
          <a:xfrm>
            <a:off x="197125" y="1768825"/>
            <a:ext cx="7739275" cy="2995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
          <p:cNvSpPr/>
          <p:nvPr/>
        </p:nvSpPr>
        <p:spPr>
          <a:xfrm>
            <a:off x="0" y="0"/>
            <a:ext cx="9144000" cy="173355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p2"/>
          <p:cNvSpPr/>
          <p:nvPr/>
        </p:nvSpPr>
        <p:spPr>
          <a:xfrm>
            <a:off x="8915400" y="0"/>
            <a:ext cx="228600" cy="17335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 name="Google Shape;177;p2"/>
          <p:cNvSpPr txBox="1"/>
          <p:nvPr/>
        </p:nvSpPr>
        <p:spPr>
          <a:xfrm>
            <a:off x="685800" y="189666"/>
            <a:ext cx="3017400" cy="1354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Group</a:t>
            </a:r>
            <a:endParaRPr b="1" sz="4400">
              <a:solidFill>
                <a:schemeClr val="accent5"/>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Members</a:t>
            </a:r>
            <a:endParaRPr b="1" sz="4400">
              <a:solidFill>
                <a:schemeClr val="accent5"/>
              </a:solidFill>
              <a:latin typeface="Quattrocento Sans"/>
              <a:ea typeface="Quattrocento Sans"/>
              <a:cs typeface="Quattrocento Sans"/>
              <a:sym typeface="Quattrocento Sans"/>
            </a:endParaRPr>
          </a:p>
        </p:txBody>
      </p:sp>
      <p:sp>
        <p:nvSpPr>
          <p:cNvPr id="178" name="Google Shape;178;p2"/>
          <p:cNvSpPr txBox="1"/>
          <p:nvPr/>
        </p:nvSpPr>
        <p:spPr>
          <a:xfrm>
            <a:off x="6535648" y="4846112"/>
            <a:ext cx="2494052" cy="15388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02</a:t>
            </a:r>
            <a:endParaRPr b="0" i="0" sz="1400" u="none" cap="none" strike="noStrike">
              <a:solidFill>
                <a:srgbClr val="000000"/>
              </a:solidFill>
              <a:latin typeface="Arial"/>
              <a:ea typeface="Arial"/>
              <a:cs typeface="Arial"/>
              <a:sym typeface="Arial"/>
            </a:endParaRPr>
          </a:p>
        </p:txBody>
      </p:sp>
      <p:cxnSp>
        <p:nvCxnSpPr>
          <p:cNvPr id="179" name="Google Shape;179;p2"/>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180" name="Google Shape;180;p2"/>
          <p:cNvSpPr txBox="1"/>
          <p:nvPr/>
        </p:nvSpPr>
        <p:spPr>
          <a:xfrm>
            <a:off x="685802" y="2101903"/>
            <a:ext cx="4533900" cy="2493600"/>
          </a:xfrm>
          <a:prstGeom prst="rect">
            <a:avLst/>
          </a:prstGeom>
          <a:noFill/>
          <a:ln>
            <a:noFill/>
          </a:ln>
        </p:spPr>
        <p:txBody>
          <a:bodyPr anchorCtr="0" anchor="t" bIns="0" lIns="0" spcFirstLastPara="1" rIns="0" wrap="square" tIns="0">
            <a:spAutoFit/>
          </a:bodyPr>
          <a:lstStyle/>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Mrs. Neha Nikhil Khandve</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Mr. Shubham Tanawade</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Mr. Namadev Gurappa Hosatti</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Mr Ravi Prasad</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Ms. Shraddha Alka Sanjay Chougule</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Mr Rashik Sharma</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Mr Mohammed Siyad K P</a:t>
            </a:r>
            <a:endParaRPr sz="1800">
              <a:solidFill>
                <a:schemeClr val="accent5"/>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sz="1800">
              <a:solidFill>
                <a:schemeClr val="accent5"/>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sz="1800">
              <a:solidFill>
                <a:schemeClr val="accent5"/>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4e1ee17fb3_0_126"/>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5" name="Google Shape;445;g24e1ee17fb3_0_126"/>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6" name="Google Shape;446;g24e1ee17fb3_0_126"/>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24e1ee17fb3_0_126"/>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448" name="Google Shape;448;g24e1ee17fb3_0_126"/>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449" name="Google Shape;449;g24e1ee17fb3_0_126"/>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24e1ee17fb3_0_126"/>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24e1ee17fb3_0_126"/>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24e1ee17fb3_0_126"/>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TRI-Gram Plot</a:t>
            </a:r>
            <a:endParaRPr b="1" sz="4000">
              <a:latin typeface="Quattrocento Sans"/>
              <a:ea typeface="Quattrocento Sans"/>
              <a:cs typeface="Quattrocento Sans"/>
              <a:sym typeface="Quattrocento Sans"/>
            </a:endParaRPr>
          </a:p>
        </p:txBody>
      </p:sp>
      <p:sp>
        <p:nvSpPr>
          <p:cNvPr id="453" name="Google Shape;453;g24e1ee17fb3_0_126"/>
          <p:cNvSpPr txBox="1"/>
          <p:nvPr/>
        </p:nvSpPr>
        <p:spPr>
          <a:xfrm>
            <a:off x="49650" y="1104075"/>
            <a:ext cx="904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Calibri"/>
              <a:ea typeface="Calibri"/>
              <a:cs typeface="Calibri"/>
              <a:sym typeface="Calibri"/>
            </a:endParaRPr>
          </a:p>
        </p:txBody>
      </p:sp>
      <p:pic>
        <p:nvPicPr>
          <p:cNvPr id="454" name="Google Shape;454;g24e1ee17fb3_0_126"/>
          <p:cNvPicPr preferRelativeResize="0"/>
          <p:nvPr/>
        </p:nvPicPr>
        <p:blipFill>
          <a:blip r:embed="rId3">
            <a:alphaModFix/>
          </a:blip>
          <a:stretch>
            <a:fillRect/>
          </a:stretch>
        </p:blipFill>
        <p:spPr>
          <a:xfrm>
            <a:off x="152400" y="1810575"/>
            <a:ext cx="8763000" cy="278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4e1ee17fb3_0_180"/>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0" name="Google Shape;460;g24e1ee17fb3_0_180"/>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1" name="Google Shape;461;g24e1ee17fb3_0_180"/>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24e1ee17fb3_0_180"/>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463" name="Google Shape;463;g24e1ee17fb3_0_180"/>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464" name="Google Shape;464;g24e1ee17fb3_0_180"/>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24e1ee17fb3_0_180"/>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24e1ee17fb3_0_180"/>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24e1ee17fb3_0_180"/>
          <p:cNvSpPr txBox="1"/>
          <p:nvPr/>
        </p:nvSpPr>
        <p:spPr>
          <a:xfrm>
            <a:off x="310575"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word cloud</a:t>
            </a:r>
            <a:endParaRPr b="1" sz="4000">
              <a:latin typeface="Quattrocento Sans"/>
              <a:ea typeface="Quattrocento Sans"/>
              <a:cs typeface="Quattrocento Sans"/>
              <a:sym typeface="Quattrocento Sans"/>
            </a:endParaRPr>
          </a:p>
        </p:txBody>
      </p:sp>
      <p:sp>
        <p:nvSpPr>
          <p:cNvPr id="468" name="Google Shape;468;g24e1ee17fb3_0_180"/>
          <p:cNvSpPr txBox="1"/>
          <p:nvPr/>
        </p:nvSpPr>
        <p:spPr>
          <a:xfrm>
            <a:off x="49650" y="1080975"/>
            <a:ext cx="904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Calibri"/>
              <a:ea typeface="Calibri"/>
              <a:cs typeface="Calibri"/>
              <a:sym typeface="Calibri"/>
            </a:endParaRPr>
          </a:p>
        </p:txBody>
      </p:sp>
      <p:sp>
        <p:nvSpPr>
          <p:cNvPr id="469" name="Google Shape;469;g24e1ee17fb3_0_180"/>
          <p:cNvSpPr txBox="1"/>
          <p:nvPr/>
        </p:nvSpPr>
        <p:spPr>
          <a:xfrm>
            <a:off x="139200" y="1761375"/>
            <a:ext cx="8776200" cy="46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800">
              <a:latin typeface="Calibri"/>
              <a:ea typeface="Calibri"/>
              <a:cs typeface="Calibri"/>
              <a:sym typeface="Calibri"/>
            </a:endParaRPr>
          </a:p>
        </p:txBody>
      </p:sp>
      <p:pic>
        <p:nvPicPr>
          <p:cNvPr id="470" name="Google Shape;470;g24e1ee17fb3_0_180"/>
          <p:cNvPicPr preferRelativeResize="0"/>
          <p:nvPr/>
        </p:nvPicPr>
        <p:blipFill>
          <a:blip r:embed="rId3">
            <a:alphaModFix/>
          </a:blip>
          <a:stretch>
            <a:fillRect/>
          </a:stretch>
        </p:blipFill>
        <p:spPr>
          <a:xfrm>
            <a:off x="437325" y="1229725"/>
            <a:ext cx="8000999" cy="33669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4e1ee17fb3_0_219"/>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g24e1ee17fb3_0_219"/>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7" name="Google Shape;477;g24e1ee17fb3_0_219"/>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24e1ee17fb3_0_219"/>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479" name="Google Shape;479;g24e1ee17fb3_0_219"/>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480" name="Google Shape;480;g24e1ee17fb3_0_219"/>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24e1ee17fb3_0_219"/>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24e1ee17fb3_0_219"/>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24e1ee17fb3_0_219"/>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BOW(word count matrix)</a:t>
            </a:r>
            <a:endParaRPr b="1" sz="4000">
              <a:latin typeface="Quattrocento Sans"/>
              <a:ea typeface="Quattrocento Sans"/>
              <a:cs typeface="Quattrocento Sans"/>
              <a:sym typeface="Quattrocento Sans"/>
            </a:endParaRPr>
          </a:p>
        </p:txBody>
      </p:sp>
      <p:sp>
        <p:nvSpPr>
          <p:cNvPr id="484" name="Google Shape;484;g24e1ee17fb3_0_219"/>
          <p:cNvSpPr txBox="1"/>
          <p:nvPr/>
        </p:nvSpPr>
        <p:spPr>
          <a:xfrm>
            <a:off x="49650" y="1104075"/>
            <a:ext cx="90447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40C28"/>
              </a:buClr>
              <a:buSzPts val="1600"/>
              <a:buChar char="●"/>
            </a:pPr>
            <a:r>
              <a:rPr lang="en-US" sz="1600">
                <a:solidFill>
                  <a:srgbClr val="040C28"/>
                </a:solidFill>
              </a:rPr>
              <a:t>It's an algorithm that transforms the text into fixed-length vectors</a:t>
            </a:r>
            <a:endParaRPr sz="2500">
              <a:latin typeface="Calibri"/>
              <a:ea typeface="Calibri"/>
              <a:cs typeface="Calibri"/>
              <a:sym typeface="Calibri"/>
            </a:endParaRPr>
          </a:p>
        </p:txBody>
      </p:sp>
      <p:sp>
        <p:nvSpPr>
          <p:cNvPr id="485" name="Google Shape;485;g24e1ee17fb3_0_219"/>
          <p:cNvSpPr txBox="1"/>
          <p:nvPr/>
        </p:nvSpPr>
        <p:spPr>
          <a:xfrm>
            <a:off x="685800" y="1535175"/>
            <a:ext cx="7815600" cy="1589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US" sz="1350">
                <a:solidFill>
                  <a:srgbClr val="AF00DB"/>
                </a:solidFill>
                <a:highlight>
                  <a:srgbClr val="F7F7F7"/>
                </a:highlight>
                <a:latin typeface="Courier New"/>
                <a:ea typeface="Courier New"/>
                <a:cs typeface="Courier New"/>
                <a:sym typeface="Courier New"/>
              </a:rPr>
              <a:t>from</a:t>
            </a:r>
            <a:r>
              <a:rPr b="1" lang="en-US" sz="1350">
                <a:solidFill>
                  <a:schemeClr val="dk1"/>
                </a:solidFill>
                <a:highlight>
                  <a:srgbClr val="F7F7F7"/>
                </a:highlight>
                <a:latin typeface="Courier New"/>
                <a:ea typeface="Courier New"/>
                <a:cs typeface="Courier New"/>
                <a:sym typeface="Courier New"/>
              </a:rPr>
              <a:t> sklearn.feature_extraction.text </a:t>
            </a:r>
            <a:r>
              <a:rPr b="1" lang="en-US" sz="1350">
                <a:solidFill>
                  <a:srgbClr val="AF00DB"/>
                </a:solidFill>
                <a:highlight>
                  <a:srgbClr val="F7F7F7"/>
                </a:highlight>
                <a:latin typeface="Courier New"/>
                <a:ea typeface="Courier New"/>
                <a:cs typeface="Courier New"/>
                <a:sym typeface="Courier New"/>
              </a:rPr>
              <a:t>import</a:t>
            </a:r>
            <a:r>
              <a:rPr b="1" lang="en-US" sz="1350">
                <a:solidFill>
                  <a:schemeClr val="dk1"/>
                </a:solidFill>
                <a:highlight>
                  <a:srgbClr val="F7F7F7"/>
                </a:highlight>
                <a:latin typeface="Courier New"/>
                <a:ea typeface="Courier New"/>
                <a:cs typeface="Courier New"/>
                <a:sym typeface="Courier New"/>
              </a:rPr>
              <a:t> CountVectorizer</a:t>
            </a:r>
            <a:endParaRPr b="1" sz="13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b="1" sz="13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350">
                <a:solidFill>
                  <a:srgbClr val="008000"/>
                </a:solidFill>
                <a:highlight>
                  <a:srgbClr val="F7F7F7"/>
                </a:highlight>
                <a:latin typeface="Courier New"/>
                <a:ea typeface="Courier New"/>
                <a:cs typeface="Courier New"/>
                <a:sym typeface="Courier New"/>
              </a:rPr>
              <a:t># Preparing email texts into bow word count matrix format</a:t>
            </a:r>
            <a:endParaRPr b="1" sz="13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350">
                <a:solidFill>
                  <a:schemeClr val="dk1"/>
                </a:solidFill>
                <a:highlight>
                  <a:srgbClr val="F7F7F7"/>
                </a:highlight>
                <a:latin typeface="Courier New"/>
                <a:ea typeface="Courier New"/>
                <a:cs typeface="Courier New"/>
                <a:sym typeface="Courier New"/>
              </a:rPr>
              <a:t>email_bow=CountVectorizer(analyzer=split_into_words).fit(emails.content)</a:t>
            </a:r>
            <a:endParaRPr b="1" sz="13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486" name="Google Shape;486;g24e1ee17fb3_0_219"/>
          <p:cNvSpPr txBox="1"/>
          <p:nvPr/>
        </p:nvSpPr>
        <p:spPr>
          <a:xfrm>
            <a:off x="838200" y="2981350"/>
            <a:ext cx="7348200" cy="1175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US" sz="1250">
                <a:solidFill>
                  <a:srgbClr val="008000"/>
                </a:solidFill>
                <a:highlight>
                  <a:srgbClr val="F7F7F7"/>
                </a:highlight>
                <a:latin typeface="Courier New"/>
                <a:ea typeface="Courier New"/>
                <a:cs typeface="Courier New"/>
                <a:sym typeface="Courier New"/>
              </a:rPr>
              <a:t># For all messages</a:t>
            </a:r>
            <a:endParaRPr b="1" sz="12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chemeClr val="dk1"/>
                </a:solidFill>
                <a:highlight>
                  <a:srgbClr val="F7F7F7"/>
                </a:highlight>
                <a:latin typeface="Courier New"/>
                <a:ea typeface="Courier New"/>
                <a:cs typeface="Courier New"/>
                <a:sym typeface="Courier New"/>
              </a:rPr>
              <a:t>all_emails_matrix=email_bow.transform(emails.content)</a:t>
            </a:r>
            <a:endParaRPr b="1"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chemeClr val="dk1"/>
                </a:solidFill>
                <a:highlight>
                  <a:srgbClr val="F7F7F7"/>
                </a:highlight>
                <a:latin typeface="Courier New"/>
                <a:ea typeface="Courier New"/>
                <a:cs typeface="Courier New"/>
                <a:sym typeface="Courier New"/>
              </a:rPr>
              <a:t>all_emails_matrix.shape</a:t>
            </a:r>
            <a:endParaRPr b="1" sz="12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US" sz="1350">
                <a:solidFill>
                  <a:srgbClr val="212121"/>
                </a:solidFill>
                <a:highlight>
                  <a:srgbClr val="FFFFFF"/>
                </a:highlight>
                <a:latin typeface="Courier New"/>
                <a:ea typeface="Courier New"/>
                <a:cs typeface="Courier New"/>
                <a:sym typeface="Courier New"/>
              </a:rPr>
              <a:t>(24656, 85984)</a:t>
            </a:r>
            <a:endParaRPr b="1" sz="185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4e1ee17fb3_0_206"/>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2" name="Google Shape;492;g24e1ee17fb3_0_206"/>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3" name="Google Shape;493;g24e1ee17fb3_0_206"/>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24e1ee17fb3_0_206"/>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495" name="Google Shape;495;g24e1ee17fb3_0_206"/>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496" name="Google Shape;496;g24e1ee17fb3_0_206"/>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24e1ee17fb3_0_206"/>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24e1ee17fb3_0_206"/>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24e1ee17fb3_0_206"/>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TFIDF Tokenization</a:t>
            </a:r>
            <a:endParaRPr b="1" sz="4000">
              <a:latin typeface="Quattrocento Sans"/>
              <a:ea typeface="Quattrocento Sans"/>
              <a:cs typeface="Quattrocento Sans"/>
              <a:sym typeface="Quattrocento Sans"/>
            </a:endParaRPr>
          </a:p>
        </p:txBody>
      </p:sp>
      <p:sp>
        <p:nvSpPr>
          <p:cNvPr id="500" name="Google Shape;500;g24e1ee17fb3_0_206"/>
          <p:cNvSpPr txBox="1"/>
          <p:nvPr/>
        </p:nvSpPr>
        <p:spPr>
          <a:xfrm>
            <a:off x="49650" y="1104075"/>
            <a:ext cx="9044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solidFill>
                  <a:srgbClr val="4D5156"/>
                </a:solidFill>
                <a:highlight>
                  <a:srgbClr val="FFFFFF"/>
                </a:highlight>
              </a:rPr>
              <a:t>TF-IDF (Term Frequency - Inverse Document Frequency) is a handy algorithm that uses the frequency of </a:t>
            </a:r>
            <a:endParaRPr>
              <a:solidFill>
                <a:srgbClr val="4D5156"/>
              </a:solidFill>
              <a:highlight>
                <a:srgbClr val="FFFFFF"/>
              </a:highlight>
            </a:endParaRPr>
          </a:p>
          <a:p>
            <a:pPr indent="0" lvl="0" marL="457200" rtl="0" algn="l">
              <a:spcBef>
                <a:spcPts val="0"/>
              </a:spcBef>
              <a:spcAft>
                <a:spcPts val="0"/>
              </a:spcAft>
              <a:buNone/>
            </a:pPr>
            <a:r>
              <a:rPr lang="en-US">
                <a:solidFill>
                  <a:srgbClr val="4D5156"/>
                </a:solidFill>
                <a:highlight>
                  <a:srgbClr val="FFFFFF"/>
                </a:highlight>
              </a:rPr>
              <a:t> words </a:t>
            </a:r>
            <a:r>
              <a:rPr lang="en-US">
                <a:solidFill>
                  <a:srgbClr val="040C28"/>
                </a:solidFill>
              </a:rPr>
              <a:t>to determine how relevant those words are to a given document</a:t>
            </a:r>
            <a:r>
              <a:rPr lang="en-US">
                <a:solidFill>
                  <a:srgbClr val="4D5156"/>
                </a:solidFill>
                <a:highlight>
                  <a:srgbClr val="FFFFFF"/>
                </a:highlight>
              </a:rPr>
              <a:t>.</a:t>
            </a:r>
            <a:endParaRPr sz="2000">
              <a:latin typeface="Calibri"/>
              <a:ea typeface="Calibri"/>
              <a:cs typeface="Calibri"/>
              <a:sym typeface="Calibri"/>
            </a:endParaRPr>
          </a:p>
        </p:txBody>
      </p:sp>
      <p:sp>
        <p:nvSpPr>
          <p:cNvPr id="501" name="Google Shape;501;g24e1ee17fb3_0_206"/>
          <p:cNvSpPr txBox="1"/>
          <p:nvPr/>
        </p:nvSpPr>
        <p:spPr>
          <a:xfrm>
            <a:off x="514050" y="1853563"/>
            <a:ext cx="7120200" cy="176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US" sz="1250">
                <a:solidFill>
                  <a:srgbClr val="AF00DB"/>
                </a:solidFill>
                <a:highlight>
                  <a:srgbClr val="F7F7F7"/>
                </a:highlight>
                <a:latin typeface="Courier New"/>
                <a:ea typeface="Courier New"/>
                <a:cs typeface="Courier New"/>
                <a:sym typeface="Courier New"/>
              </a:rPr>
              <a:t>from</a:t>
            </a:r>
            <a:r>
              <a:rPr b="1" lang="en-US" sz="1250">
                <a:solidFill>
                  <a:schemeClr val="dk1"/>
                </a:solidFill>
                <a:highlight>
                  <a:srgbClr val="F7F7F7"/>
                </a:highlight>
                <a:latin typeface="Courier New"/>
                <a:ea typeface="Courier New"/>
                <a:cs typeface="Courier New"/>
                <a:sym typeface="Courier New"/>
              </a:rPr>
              <a:t> sklearn.feature_extraction.text </a:t>
            </a:r>
            <a:r>
              <a:rPr b="1" lang="en-US" sz="1250">
                <a:solidFill>
                  <a:srgbClr val="AF00DB"/>
                </a:solidFill>
                <a:highlight>
                  <a:srgbClr val="F7F7F7"/>
                </a:highlight>
                <a:latin typeface="Courier New"/>
                <a:ea typeface="Courier New"/>
                <a:cs typeface="Courier New"/>
                <a:sym typeface="Courier New"/>
              </a:rPr>
              <a:t>import</a:t>
            </a:r>
            <a:r>
              <a:rPr b="1" lang="en-US" sz="1250">
                <a:solidFill>
                  <a:schemeClr val="dk1"/>
                </a:solidFill>
                <a:highlight>
                  <a:srgbClr val="F7F7F7"/>
                </a:highlight>
                <a:latin typeface="Courier New"/>
                <a:ea typeface="Courier New"/>
                <a:cs typeface="Courier New"/>
                <a:sym typeface="Courier New"/>
              </a:rPr>
              <a:t> TfidfTransformer</a:t>
            </a:r>
            <a:endParaRPr b="1"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b="1"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rgbClr val="008000"/>
                </a:solidFill>
                <a:highlight>
                  <a:srgbClr val="F7F7F7"/>
                </a:highlight>
                <a:latin typeface="Courier New"/>
                <a:ea typeface="Courier New"/>
                <a:cs typeface="Courier New"/>
                <a:sym typeface="Courier New"/>
              </a:rPr>
              <a:t># Learning Term weighting and normalizing on entire emails</a:t>
            </a:r>
            <a:endParaRPr b="1" sz="12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250">
                <a:solidFill>
                  <a:schemeClr val="dk1"/>
                </a:solidFill>
                <a:highlight>
                  <a:srgbClr val="F7F7F7"/>
                </a:highlight>
                <a:latin typeface="Courier New"/>
                <a:ea typeface="Courier New"/>
                <a:cs typeface="Courier New"/>
                <a:sym typeface="Courier New"/>
              </a:rPr>
              <a:t>tfidf_trans</a:t>
            </a:r>
            <a:endParaRPr b="1" sz="2000">
              <a:latin typeface="Calibri"/>
              <a:ea typeface="Calibri"/>
              <a:cs typeface="Calibri"/>
              <a:sym typeface="Calibri"/>
            </a:endParaRPr>
          </a:p>
          <a:p>
            <a:pPr indent="0" lvl="0" marL="0" rtl="0" algn="l">
              <a:lnSpc>
                <a:spcPct val="135714"/>
              </a:lnSpc>
              <a:spcBef>
                <a:spcPts val="0"/>
              </a:spcBef>
              <a:spcAft>
                <a:spcPts val="0"/>
              </a:spcAft>
              <a:buClr>
                <a:schemeClr val="dk1"/>
              </a:buClr>
              <a:buSzPts val="1100"/>
              <a:buFont typeface="Arial"/>
              <a:buNone/>
            </a:pPr>
            <a:r>
              <a:rPr b="1" lang="en-US" sz="1250">
                <a:solidFill>
                  <a:schemeClr val="dk1"/>
                </a:solidFill>
                <a:highlight>
                  <a:srgbClr val="F7F7F7"/>
                </a:highlight>
                <a:latin typeface="Courier New"/>
                <a:ea typeface="Courier New"/>
                <a:cs typeface="Courier New"/>
                <a:sym typeface="Courier New"/>
              </a:rPr>
              <a:t>former=TfidfTransformer().fit(all_emails_matrix)</a:t>
            </a:r>
            <a:endParaRPr b="1" sz="12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502" name="Google Shape;502;g24e1ee17fb3_0_206"/>
          <p:cNvSpPr txBox="1"/>
          <p:nvPr/>
        </p:nvSpPr>
        <p:spPr>
          <a:xfrm>
            <a:off x="546300" y="3310375"/>
            <a:ext cx="6359700" cy="1175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US" sz="1250">
                <a:solidFill>
                  <a:srgbClr val="008000"/>
                </a:solidFill>
                <a:highlight>
                  <a:srgbClr val="F7F7F7"/>
                </a:highlight>
                <a:latin typeface="Courier New"/>
                <a:ea typeface="Courier New"/>
                <a:cs typeface="Courier New"/>
                <a:sym typeface="Courier New"/>
              </a:rPr>
              <a:t># Preparing TFIDF for all emails</a:t>
            </a:r>
            <a:endParaRPr b="1" sz="12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chemeClr val="dk1"/>
                </a:solidFill>
                <a:highlight>
                  <a:srgbClr val="F7F7F7"/>
                </a:highlight>
                <a:latin typeface="Courier New"/>
                <a:ea typeface="Courier New"/>
                <a:cs typeface="Courier New"/>
                <a:sym typeface="Courier New"/>
              </a:rPr>
              <a:t>all_emails_tfidf=tfidf_transformer.transform(all_emails_matrix)</a:t>
            </a:r>
            <a:endParaRPr b="1"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chemeClr val="dk1"/>
                </a:solidFill>
                <a:highlight>
                  <a:srgbClr val="F7F7F7"/>
                </a:highlight>
                <a:latin typeface="Courier New"/>
                <a:ea typeface="Courier New"/>
                <a:cs typeface="Courier New"/>
                <a:sym typeface="Courier New"/>
              </a:rPr>
              <a:t>all_emails_tfidf.shape</a:t>
            </a:r>
            <a:endParaRPr b="1" sz="12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US" sz="1350">
                <a:solidFill>
                  <a:srgbClr val="212121"/>
                </a:solidFill>
                <a:highlight>
                  <a:srgbClr val="FFFFFF"/>
                </a:highlight>
                <a:latin typeface="Courier New"/>
                <a:ea typeface="Courier New"/>
                <a:cs typeface="Courier New"/>
                <a:sym typeface="Courier New"/>
              </a:rPr>
              <a:t>(24656, 85984)</a:t>
            </a:r>
            <a:endParaRPr b="1" sz="17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4e1ee17fb3_0_193"/>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8" name="Google Shape;508;g24e1ee17fb3_0_193"/>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 name="Google Shape;509;g24e1ee17fb3_0_193"/>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24e1ee17fb3_0_193"/>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511" name="Google Shape;511;g24e1ee17fb3_0_193"/>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512" name="Google Shape;512;g24e1ee17fb3_0_193"/>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24e1ee17fb3_0_193"/>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24e1ee17fb3_0_193"/>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24e1ee17fb3_0_193"/>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Label</a:t>
            </a:r>
            <a:r>
              <a:rPr b="1" lang="en-US" sz="4000">
                <a:latin typeface="Quattrocento Sans"/>
                <a:ea typeface="Quattrocento Sans"/>
                <a:cs typeface="Quattrocento Sans"/>
                <a:sym typeface="Quattrocento Sans"/>
              </a:rPr>
              <a:t> Encoding Class</a:t>
            </a:r>
            <a:endParaRPr b="1" sz="4000">
              <a:latin typeface="Quattrocento Sans"/>
              <a:ea typeface="Quattrocento Sans"/>
              <a:cs typeface="Quattrocento Sans"/>
              <a:sym typeface="Quattrocento Sans"/>
            </a:endParaRPr>
          </a:p>
        </p:txBody>
      </p:sp>
      <p:sp>
        <p:nvSpPr>
          <p:cNvPr id="516" name="Google Shape;516;g24e1ee17fb3_0_193"/>
          <p:cNvSpPr txBox="1"/>
          <p:nvPr/>
        </p:nvSpPr>
        <p:spPr>
          <a:xfrm>
            <a:off x="146550" y="1013825"/>
            <a:ext cx="9044700" cy="1015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sz="1800">
                <a:solidFill>
                  <a:srgbClr val="202124"/>
                </a:solidFill>
                <a:highlight>
                  <a:srgbClr val="FFFFFF"/>
                </a:highlight>
              </a:rPr>
              <a:t>LabelEncoder can be used </a:t>
            </a:r>
            <a:r>
              <a:rPr lang="en-US" sz="1800">
                <a:solidFill>
                  <a:srgbClr val="040C28"/>
                </a:solidFill>
              </a:rPr>
              <a:t>to normalize labels</a:t>
            </a:r>
            <a:r>
              <a:rPr lang="en-US" sz="1800">
                <a:solidFill>
                  <a:srgbClr val="202124"/>
                </a:solidFill>
                <a:highlight>
                  <a:srgbClr val="FFFFFF"/>
                </a:highlight>
              </a:rPr>
              <a:t>. It can also be used to transform non-numerical labels (as long as they are hashable and comparable) to numerical labels</a:t>
            </a:r>
            <a:r>
              <a:rPr lang="en-US" sz="1500">
                <a:solidFill>
                  <a:srgbClr val="202124"/>
                </a:solidFill>
                <a:highlight>
                  <a:srgbClr val="FFFFFF"/>
                </a:highlight>
              </a:rPr>
              <a:t>.</a:t>
            </a:r>
            <a:endParaRPr sz="2400">
              <a:latin typeface="Calibri"/>
              <a:ea typeface="Calibri"/>
              <a:cs typeface="Calibri"/>
              <a:sym typeface="Calibri"/>
            </a:endParaRPr>
          </a:p>
        </p:txBody>
      </p:sp>
      <p:sp>
        <p:nvSpPr>
          <p:cNvPr id="517" name="Google Shape;517;g24e1ee17fb3_0_193"/>
          <p:cNvSpPr txBox="1"/>
          <p:nvPr/>
        </p:nvSpPr>
        <p:spPr>
          <a:xfrm>
            <a:off x="685800" y="2029625"/>
            <a:ext cx="7182000" cy="2593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US" sz="1350">
                <a:solidFill>
                  <a:srgbClr val="AF00DB"/>
                </a:solidFill>
                <a:highlight>
                  <a:srgbClr val="F7F7F7"/>
                </a:highlight>
                <a:latin typeface="Courier New"/>
                <a:ea typeface="Courier New"/>
                <a:cs typeface="Courier New"/>
                <a:sym typeface="Courier New"/>
              </a:rPr>
              <a:t>from</a:t>
            </a:r>
            <a:r>
              <a:rPr b="1" lang="en-US" sz="1350">
                <a:solidFill>
                  <a:schemeClr val="dk1"/>
                </a:solidFill>
                <a:highlight>
                  <a:srgbClr val="F7F7F7"/>
                </a:highlight>
                <a:latin typeface="Courier New"/>
                <a:ea typeface="Courier New"/>
                <a:cs typeface="Courier New"/>
                <a:sym typeface="Courier New"/>
              </a:rPr>
              <a:t> sklearn </a:t>
            </a:r>
            <a:r>
              <a:rPr b="1" lang="en-US" sz="1350">
                <a:solidFill>
                  <a:srgbClr val="AF00DB"/>
                </a:solidFill>
                <a:highlight>
                  <a:srgbClr val="F7F7F7"/>
                </a:highlight>
                <a:latin typeface="Courier New"/>
                <a:ea typeface="Courier New"/>
                <a:cs typeface="Courier New"/>
                <a:sym typeface="Courier New"/>
              </a:rPr>
              <a:t>import</a:t>
            </a:r>
            <a:r>
              <a:rPr b="1" lang="en-US" sz="1350">
                <a:solidFill>
                  <a:schemeClr val="dk1"/>
                </a:solidFill>
                <a:highlight>
                  <a:srgbClr val="F7F7F7"/>
                </a:highlight>
                <a:latin typeface="Courier New"/>
                <a:ea typeface="Courier New"/>
                <a:cs typeface="Courier New"/>
                <a:sym typeface="Courier New"/>
              </a:rPr>
              <a:t> preprocessing</a:t>
            </a:r>
            <a:endParaRPr b="1" sz="13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350">
                <a:solidFill>
                  <a:srgbClr val="008000"/>
                </a:solidFill>
                <a:highlight>
                  <a:srgbClr val="F7F7F7"/>
                </a:highlight>
                <a:latin typeface="Courier New"/>
                <a:ea typeface="Courier New"/>
                <a:cs typeface="Courier New"/>
                <a:sym typeface="Courier New"/>
              </a:rPr>
              <a:t># label_encoder object knows how to understand word labels</a:t>
            </a:r>
            <a:endParaRPr b="1" sz="13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350">
                <a:solidFill>
                  <a:schemeClr val="dk1"/>
                </a:solidFill>
                <a:highlight>
                  <a:srgbClr val="F7F7F7"/>
                </a:highlight>
                <a:latin typeface="Courier New"/>
                <a:ea typeface="Courier New"/>
                <a:cs typeface="Courier New"/>
                <a:sym typeface="Courier New"/>
              </a:rPr>
              <a:t>le = preprocessing.LabelEncoder()</a:t>
            </a:r>
            <a:endParaRPr b="1" sz="13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350">
                <a:solidFill>
                  <a:schemeClr val="dk1"/>
                </a:solidFill>
                <a:highlight>
                  <a:srgbClr val="F7F7F7"/>
                </a:highlight>
                <a:latin typeface="Courier New"/>
                <a:ea typeface="Courier New"/>
                <a:cs typeface="Courier New"/>
                <a:sym typeface="Courier New"/>
              </a:rPr>
              <a:t>emails[</a:t>
            </a:r>
            <a:r>
              <a:rPr b="1" lang="en-US" sz="1350">
                <a:solidFill>
                  <a:srgbClr val="A31515"/>
                </a:solidFill>
                <a:highlight>
                  <a:srgbClr val="F7F7F7"/>
                </a:highlight>
                <a:latin typeface="Courier New"/>
                <a:ea typeface="Courier New"/>
                <a:cs typeface="Courier New"/>
                <a:sym typeface="Courier New"/>
              </a:rPr>
              <a:t>'Class'</a:t>
            </a:r>
            <a:r>
              <a:rPr b="1" lang="en-US" sz="1350">
                <a:solidFill>
                  <a:schemeClr val="dk1"/>
                </a:solidFill>
                <a:highlight>
                  <a:srgbClr val="F7F7F7"/>
                </a:highlight>
                <a:latin typeface="Courier New"/>
                <a:ea typeface="Courier New"/>
                <a:cs typeface="Courier New"/>
                <a:sym typeface="Courier New"/>
              </a:rPr>
              <a:t>]= le.fit_transform(emails[</a:t>
            </a:r>
            <a:r>
              <a:rPr b="1" lang="en-US" sz="1350">
                <a:solidFill>
                  <a:srgbClr val="A31515"/>
                </a:solidFill>
                <a:highlight>
                  <a:srgbClr val="F7F7F7"/>
                </a:highlight>
                <a:latin typeface="Courier New"/>
                <a:ea typeface="Courier New"/>
                <a:cs typeface="Courier New"/>
                <a:sym typeface="Courier New"/>
              </a:rPr>
              <a:t>'Class'</a:t>
            </a:r>
            <a:r>
              <a:rPr b="1" lang="en-US" sz="1350">
                <a:solidFill>
                  <a:schemeClr val="dk1"/>
                </a:solidFill>
                <a:highlight>
                  <a:srgbClr val="F7F7F7"/>
                </a:highlight>
                <a:latin typeface="Courier New"/>
                <a:ea typeface="Courier New"/>
                <a:cs typeface="Courier New"/>
                <a:sym typeface="Courier New"/>
              </a:rPr>
              <a:t>])</a:t>
            </a:r>
            <a:endParaRPr b="1" sz="13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350">
                <a:solidFill>
                  <a:schemeClr val="dk1"/>
                </a:solidFill>
                <a:highlight>
                  <a:srgbClr val="F7F7F7"/>
                </a:highlight>
                <a:latin typeface="Courier New"/>
                <a:ea typeface="Courier New"/>
                <a:cs typeface="Courier New"/>
                <a:sym typeface="Courier New"/>
              </a:rPr>
              <a:t>emails[</a:t>
            </a:r>
            <a:r>
              <a:rPr b="1" lang="en-US" sz="1350">
                <a:solidFill>
                  <a:srgbClr val="A31515"/>
                </a:solidFill>
                <a:highlight>
                  <a:srgbClr val="F7F7F7"/>
                </a:highlight>
                <a:latin typeface="Courier New"/>
                <a:ea typeface="Courier New"/>
                <a:cs typeface="Courier New"/>
                <a:sym typeface="Courier New"/>
              </a:rPr>
              <a:t>'Class'</a:t>
            </a:r>
            <a:r>
              <a:rPr b="1" lang="en-US" sz="1350">
                <a:solidFill>
                  <a:schemeClr val="dk1"/>
                </a:solidFill>
                <a:highlight>
                  <a:srgbClr val="F7F7F7"/>
                </a:highlight>
                <a:latin typeface="Courier New"/>
                <a:ea typeface="Courier New"/>
                <a:cs typeface="Courier New"/>
                <a:sym typeface="Courier New"/>
              </a:rPr>
              <a:t>].value_counts()</a:t>
            </a:r>
            <a:endParaRPr b="1" sz="13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250">
                <a:solidFill>
                  <a:srgbClr val="212121"/>
                </a:solidFill>
                <a:highlight>
                  <a:srgbClr val="FFFFFF"/>
                </a:highlight>
                <a:latin typeface="Courier New"/>
                <a:ea typeface="Courier New"/>
                <a:cs typeface="Courier New"/>
                <a:sym typeface="Courier New"/>
              </a:rPr>
              <a:t>1    23014</a:t>
            </a:r>
            <a:endParaRPr b="1" sz="12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250">
                <a:solidFill>
                  <a:srgbClr val="212121"/>
                </a:solidFill>
                <a:highlight>
                  <a:srgbClr val="FFFFFF"/>
                </a:highlight>
                <a:latin typeface="Courier New"/>
                <a:ea typeface="Courier New"/>
                <a:cs typeface="Courier New"/>
                <a:sym typeface="Courier New"/>
              </a:rPr>
              <a:t>0     1642</a:t>
            </a:r>
            <a:endParaRPr b="1" sz="12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rgbClr val="212121"/>
                </a:solidFill>
                <a:highlight>
                  <a:srgbClr val="FFFFFF"/>
                </a:highlight>
                <a:latin typeface="Courier New"/>
                <a:ea typeface="Courier New"/>
                <a:cs typeface="Courier New"/>
                <a:sym typeface="Courier New"/>
              </a:rPr>
              <a:t>Name: Class, dtype: int64</a:t>
            </a:r>
            <a:endParaRPr b="1" sz="15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4e1ee17fb3_0_167"/>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3" name="Google Shape;523;g24e1ee17fb3_0_167"/>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4" name="Google Shape;524;g24e1ee17fb3_0_167"/>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24e1ee17fb3_0_167"/>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526" name="Google Shape;526;g24e1ee17fb3_0_167"/>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527" name="Google Shape;527;g24e1ee17fb3_0_167"/>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24e1ee17fb3_0_167"/>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24e1ee17fb3_0_167"/>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24e1ee17fb3_0_167"/>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Data Balancing</a:t>
            </a:r>
            <a:endParaRPr b="1" sz="4000">
              <a:latin typeface="Quattrocento Sans"/>
              <a:ea typeface="Quattrocento Sans"/>
              <a:cs typeface="Quattrocento Sans"/>
              <a:sym typeface="Quattrocento Sans"/>
            </a:endParaRPr>
          </a:p>
        </p:txBody>
      </p:sp>
      <p:sp>
        <p:nvSpPr>
          <p:cNvPr id="531" name="Google Shape;531;g24e1ee17fb3_0_167"/>
          <p:cNvSpPr txBox="1"/>
          <p:nvPr/>
        </p:nvSpPr>
        <p:spPr>
          <a:xfrm>
            <a:off x="49650" y="1104075"/>
            <a:ext cx="904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Calibri"/>
              <a:ea typeface="Calibri"/>
              <a:cs typeface="Calibri"/>
              <a:sym typeface="Calibri"/>
            </a:endParaRPr>
          </a:p>
        </p:txBody>
      </p:sp>
      <p:pic>
        <p:nvPicPr>
          <p:cNvPr id="532" name="Google Shape;532;g24e1ee17fb3_0_167"/>
          <p:cNvPicPr preferRelativeResize="0"/>
          <p:nvPr/>
        </p:nvPicPr>
        <p:blipFill>
          <a:blip r:embed="rId3">
            <a:alphaModFix/>
          </a:blip>
          <a:stretch>
            <a:fillRect/>
          </a:stretch>
        </p:blipFill>
        <p:spPr>
          <a:xfrm>
            <a:off x="137500" y="1293200"/>
            <a:ext cx="4762431" cy="3180524"/>
          </a:xfrm>
          <a:prstGeom prst="rect">
            <a:avLst/>
          </a:prstGeom>
          <a:noFill/>
          <a:ln>
            <a:noFill/>
          </a:ln>
        </p:spPr>
      </p:pic>
      <p:sp>
        <p:nvSpPr>
          <p:cNvPr id="533" name="Google Shape;533;g24e1ee17fb3_0_167"/>
          <p:cNvSpPr txBox="1"/>
          <p:nvPr/>
        </p:nvSpPr>
        <p:spPr>
          <a:xfrm>
            <a:off x="4641575" y="1646713"/>
            <a:ext cx="4512300" cy="2028600"/>
          </a:xfrm>
          <a:prstGeom prst="rect">
            <a:avLst/>
          </a:prstGeom>
          <a:noFill/>
          <a:ln>
            <a:noFill/>
          </a:ln>
        </p:spPr>
        <p:txBody>
          <a:bodyPr anchorCtr="0" anchor="t" bIns="91425" lIns="91425" spcFirstLastPara="1" rIns="91425" wrap="square" tIns="91425">
            <a:spAutoFit/>
          </a:bodyPr>
          <a:lstStyle/>
          <a:p>
            <a:pPr indent="-307975" lvl="0" marL="457200" rtl="0" algn="l">
              <a:lnSpc>
                <a:spcPct val="135714"/>
              </a:lnSpc>
              <a:spcBef>
                <a:spcPts val="0"/>
              </a:spcBef>
              <a:spcAft>
                <a:spcPts val="0"/>
              </a:spcAft>
              <a:buSzPts val="1250"/>
              <a:buFont typeface="Courier New"/>
              <a:buChar char="➔"/>
            </a:pPr>
            <a:r>
              <a:rPr b="1" lang="en-US" sz="1250">
                <a:solidFill>
                  <a:schemeClr val="dk1"/>
                </a:solidFill>
                <a:highlight>
                  <a:srgbClr val="F7F7F7"/>
                </a:highlight>
                <a:latin typeface="Courier New"/>
                <a:ea typeface="Courier New"/>
                <a:cs typeface="Courier New"/>
                <a:sym typeface="Courier New"/>
              </a:rPr>
              <a:t> </a:t>
            </a:r>
            <a:r>
              <a:rPr b="1" lang="en-US" sz="1250">
                <a:solidFill>
                  <a:srgbClr val="008000"/>
                </a:solidFill>
                <a:highlight>
                  <a:srgbClr val="F7F7F7"/>
                </a:highlight>
                <a:latin typeface="Courier New"/>
                <a:ea typeface="Courier New"/>
                <a:cs typeface="Courier New"/>
                <a:sym typeface="Courier New"/>
              </a:rPr>
              <a:t># 1. Oversampling</a:t>
            </a:r>
            <a:endParaRPr b="1" sz="12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rgbClr val="AF00DB"/>
                </a:solidFill>
                <a:highlight>
                  <a:srgbClr val="F7F7F7"/>
                </a:highlight>
                <a:latin typeface="Courier New"/>
                <a:ea typeface="Courier New"/>
                <a:cs typeface="Courier New"/>
                <a:sym typeface="Courier New"/>
              </a:rPr>
              <a:t>from</a:t>
            </a:r>
            <a:r>
              <a:rPr b="1" lang="en-US" sz="1250">
                <a:solidFill>
                  <a:schemeClr val="dk1"/>
                </a:solidFill>
                <a:highlight>
                  <a:srgbClr val="F7F7F7"/>
                </a:highlight>
                <a:latin typeface="Courier New"/>
                <a:ea typeface="Courier New"/>
                <a:cs typeface="Courier New"/>
                <a:sym typeface="Courier New"/>
              </a:rPr>
              <a:t> imblearn.over_sampling </a:t>
            </a:r>
            <a:r>
              <a:rPr b="1" lang="en-US" sz="1250">
                <a:solidFill>
                  <a:srgbClr val="AF00DB"/>
                </a:solidFill>
                <a:highlight>
                  <a:srgbClr val="F7F7F7"/>
                </a:highlight>
                <a:latin typeface="Courier New"/>
                <a:ea typeface="Courier New"/>
                <a:cs typeface="Courier New"/>
                <a:sym typeface="Courier New"/>
              </a:rPr>
              <a:t>import</a:t>
            </a:r>
            <a:r>
              <a:rPr b="1" lang="en-US" sz="1250">
                <a:solidFill>
                  <a:schemeClr val="dk1"/>
                </a:solidFill>
                <a:highlight>
                  <a:srgbClr val="F7F7F7"/>
                </a:highlight>
                <a:latin typeface="Courier New"/>
                <a:ea typeface="Courier New"/>
                <a:cs typeface="Courier New"/>
                <a:sym typeface="Courier New"/>
              </a:rPr>
              <a:t> SMOTE</a:t>
            </a:r>
            <a:endParaRPr b="1"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chemeClr val="dk1"/>
                </a:solidFill>
                <a:highlight>
                  <a:srgbClr val="F7F7F7"/>
                </a:highlight>
                <a:latin typeface="Courier New"/>
                <a:ea typeface="Courier New"/>
                <a:cs typeface="Courier New"/>
                <a:sym typeface="Courier New"/>
              </a:rPr>
              <a:t>oversample = SMOTE(random_state=</a:t>
            </a:r>
            <a:r>
              <a:rPr b="1" lang="en-US" sz="1250">
                <a:solidFill>
                  <a:srgbClr val="098156"/>
                </a:solidFill>
                <a:highlight>
                  <a:srgbClr val="F7F7F7"/>
                </a:highlight>
                <a:latin typeface="Courier New"/>
                <a:ea typeface="Courier New"/>
                <a:cs typeface="Courier New"/>
                <a:sym typeface="Courier New"/>
              </a:rPr>
              <a:t>42</a:t>
            </a:r>
            <a:r>
              <a:rPr b="1" lang="en-US" sz="1250">
                <a:solidFill>
                  <a:schemeClr val="dk1"/>
                </a:solidFill>
                <a:highlight>
                  <a:srgbClr val="F7F7F7"/>
                </a:highlight>
                <a:latin typeface="Courier New"/>
                <a:ea typeface="Courier New"/>
                <a:cs typeface="Courier New"/>
                <a:sym typeface="Courier New"/>
              </a:rPr>
              <a:t>)</a:t>
            </a:r>
            <a:endParaRPr b="1"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rgbClr val="008000"/>
                </a:solidFill>
                <a:highlight>
                  <a:srgbClr val="F7F7F7"/>
                </a:highlight>
                <a:latin typeface="Courier New"/>
                <a:ea typeface="Courier New"/>
                <a:cs typeface="Courier New"/>
                <a:sym typeface="Courier New"/>
              </a:rPr>
              <a:t># transform the dataset</a:t>
            </a:r>
            <a:endParaRPr b="1" sz="12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250">
                <a:solidFill>
                  <a:schemeClr val="dk1"/>
                </a:solidFill>
                <a:highlight>
                  <a:srgbClr val="F7F7F7"/>
                </a:highlight>
                <a:latin typeface="Courier New"/>
                <a:ea typeface="Courier New"/>
                <a:cs typeface="Courier New"/>
                <a:sym typeface="Courier New"/>
              </a:rPr>
              <a:t>x_train_os,y_train_os=oversample.fit_resample(x_train,y_train)</a:t>
            </a:r>
            <a:endParaRPr b="1" sz="12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534" name="Google Shape;534;g24e1ee17fb3_0_167"/>
          <p:cNvSpPr txBox="1"/>
          <p:nvPr/>
        </p:nvSpPr>
        <p:spPr>
          <a:xfrm>
            <a:off x="4641575" y="3321800"/>
            <a:ext cx="4512300" cy="674400"/>
          </a:xfrm>
          <a:prstGeom prst="rect">
            <a:avLst/>
          </a:prstGeom>
          <a:noFill/>
          <a:ln>
            <a:noFill/>
          </a:ln>
        </p:spPr>
        <p:txBody>
          <a:bodyPr anchorCtr="0" anchor="t" bIns="91425" lIns="91425" spcFirstLastPara="1" rIns="91425" wrap="square" tIns="91425">
            <a:spAutoFit/>
          </a:bodyPr>
          <a:lstStyle/>
          <a:p>
            <a:pPr indent="-314325" lvl="0" marL="457200" rtl="0" algn="l">
              <a:lnSpc>
                <a:spcPct val="135714"/>
              </a:lnSpc>
              <a:spcBef>
                <a:spcPts val="0"/>
              </a:spcBef>
              <a:spcAft>
                <a:spcPts val="0"/>
              </a:spcAft>
              <a:buClr>
                <a:schemeClr val="dk1"/>
              </a:buClr>
              <a:buSzPts val="1350"/>
              <a:buFont typeface="Courier New"/>
              <a:buChar char="➔"/>
            </a:pPr>
            <a:r>
              <a:rPr b="1" lang="en-US" sz="1350">
                <a:solidFill>
                  <a:schemeClr val="dk1"/>
                </a:solidFill>
                <a:highlight>
                  <a:srgbClr val="F7F7F7"/>
                </a:highlight>
                <a:latin typeface="Courier New"/>
                <a:ea typeface="Courier New"/>
                <a:cs typeface="Courier New"/>
                <a:sym typeface="Courier New"/>
              </a:rPr>
              <a:t>x_train_os.shape,y_train_os.shape</a:t>
            </a:r>
            <a:endParaRPr b="1" sz="13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US" sz="1350">
                <a:solidFill>
                  <a:srgbClr val="212121"/>
                </a:solidFill>
                <a:highlight>
                  <a:srgbClr val="FFFFFF"/>
                </a:highlight>
                <a:latin typeface="Courier New"/>
                <a:ea typeface="Courier New"/>
                <a:cs typeface="Courier New"/>
                <a:sym typeface="Courier New"/>
              </a:rPr>
              <a:t>((32190, 85984), (32190,))</a:t>
            </a:r>
            <a:endParaRPr b="1" sz="1700">
              <a:latin typeface="Calibri"/>
              <a:ea typeface="Calibri"/>
              <a:cs typeface="Calibri"/>
              <a:sym typeface="Calibri"/>
            </a:endParaRPr>
          </a:p>
        </p:txBody>
      </p:sp>
      <p:sp>
        <p:nvSpPr>
          <p:cNvPr id="535" name="Google Shape;535;g24e1ee17fb3_0_167"/>
          <p:cNvSpPr txBox="1"/>
          <p:nvPr/>
        </p:nvSpPr>
        <p:spPr>
          <a:xfrm>
            <a:off x="4776875" y="1257400"/>
            <a:ext cx="31926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AutoNum type="arabicPeriod"/>
            </a:pPr>
            <a:r>
              <a:rPr b="1" lang="en-US" sz="1800">
                <a:latin typeface="Calibri"/>
                <a:ea typeface="Calibri"/>
                <a:cs typeface="Calibri"/>
                <a:sym typeface="Calibri"/>
              </a:rPr>
              <a:t>OverSampling</a:t>
            </a:r>
            <a:endParaRPr b="1" sz="1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4e1ee17fb3_0_154"/>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1" name="Google Shape;541;g24e1ee17fb3_0_154"/>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2" name="Google Shape;542;g24e1ee17fb3_0_154"/>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24e1ee17fb3_0_154"/>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544" name="Google Shape;544;g24e1ee17fb3_0_154"/>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545" name="Google Shape;545;g24e1ee17fb3_0_154"/>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g24e1ee17fb3_0_154"/>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24e1ee17fb3_0_154"/>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24e1ee17fb3_0_154"/>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Data Balancing</a:t>
            </a:r>
            <a:endParaRPr b="1" sz="4000">
              <a:latin typeface="Quattrocento Sans"/>
              <a:ea typeface="Quattrocento Sans"/>
              <a:cs typeface="Quattrocento Sans"/>
              <a:sym typeface="Quattrocento Sans"/>
            </a:endParaRPr>
          </a:p>
        </p:txBody>
      </p:sp>
      <p:sp>
        <p:nvSpPr>
          <p:cNvPr id="549" name="Google Shape;549;g24e1ee17fb3_0_154"/>
          <p:cNvSpPr txBox="1"/>
          <p:nvPr/>
        </p:nvSpPr>
        <p:spPr>
          <a:xfrm>
            <a:off x="4954650" y="1104075"/>
            <a:ext cx="413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Calibri"/>
                <a:ea typeface="Calibri"/>
                <a:cs typeface="Calibri"/>
                <a:sym typeface="Calibri"/>
              </a:rPr>
              <a:t> 2. Undersampling</a:t>
            </a:r>
            <a:endParaRPr b="1" sz="2400">
              <a:latin typeface="Calibri"/>
              <a:ea typeface="Calibri"/>
              <a:cs typeface="Calibri"/>
              <a:sym typeface="Calibri"/>
            </a:endParaRPr>
          </a:p>
        </p:txBody>
      </p:sp>
      <p:pic>
        <p:nvPicPr>
          <p:cNvPr id="550" name="Google Shape;550;g24e1ee17fb3_0_154"/>
          <p:cNvPicPr preferRelativeResize="0"/>
          <p:nvPr/>
        </p:nvPicPr>
        <p:blipFill>
          <a:blip r:embed="rId3">
            <a:alphaModFix/>
          </a:blip>
          <a:stretch>
            <a:fillRect/>
          </a:stretch>
        </p:blipFill>
        <p:spPr>
          <a:xfrm>
            <a:off x="152400" y="1293200"/>
            <a:ext cx="4732401" cy="3180524"/>
          </a:xfrm>
          <a:prstGeom prst="rect">
            <a:avLst/>
          </a:prstGeom>
          <a:noFill/>
          <a:ln>
            <a:noFill/>
          </a:ln>
        </p:spPr>
      </p:pic>
      <p:sp>
        <p:nvSpPr>
          <p:cNvPr id="551" name="Google Shape;551;g24e1ee17fb3_0_154"/>
          <p:cNvSpPr txBox="1"/>
          <p:nvPr/>
        </p:nvSpPr>
        <p:spPr>
          <a:xfrm>
            <a:off x="4949600" y="1960300"/>
            <a:ext cx="4139700" cy="1997100"/>
          </a:xfrm>
          <a:prstGeom prst="rect">
            <a:avLst/>
          </a:prstGeom>
          <a:noFill/>
          <a:ln>
            <a:noFill/>
          </a:ln>
        </p:spPr>
        <p:txBody>
          <a:bodyPr anchorCtr="0" anchor="t" bIns="91425" lIns="91425" spcFirstLastPara="1" rIns="91425" wrap="square" tIns="91425">
            <a:spAutoFit/>
          </a:bodyPr>
          <a:lstStyle/>
          <a:p>
            <a:pPr indent="-295275" lvl="0" marL="457200" rtl="0" algn="l">
              <a:lnSpc>
                <a:spcPct val="135714"/>
              </a:lnSpc>
              <a:spcBef>
                <a:spcPts val="0"/>
              </a:spcBef>
              <a:spcAft>
                <a:spcPts val="0"/>
              </a:spcAft>
              <a:buClr>
                <a:srgbClr val="008000"/>
              </a:buClr>
              <a:buSzPts val="1050"/>
              <a:buFont typeface="Courier New"/>
              <a:buChar char="➔"/>
            </a:pPr>
            <a:r>
              <a:rPr b="1" lang="en-US" sz="1050">
                <a:solidFill>
                  <a:srgbClr val="008000"/>
                </a:solidFill>
                <a:highlight>
                  <a:srgbClr val="F7F7F7"/>
                </a:highlight>
                <a:latin typeface="Courier New"/>
                <a:ea typeface="Courier New"/>
                <a:cs typeface="Courier New"/>
                <a:sym typeface="Courier New"/>
              </a:rPr>
              <a:t># 2. Undersampling</a:t>
            </a:r>
            <a:endParaRPr b="1"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050">
                <a:solidFill>
                  <a:srgbClr val="AF00DB"/>
                </a:solidFill>
                <a:highlight>
                  <a:srgbClr val="F7F7F7"/>
                </a:highlight>
                <a:latin typeface="Courier New"/>
                <a:ea typeface="Courier New"/>
                <a:cs typeface="Courier New"/>
                <a:sym typeface="Courier New"/>
              </a:rPr>
              <a:t>from</a:t>
            </a:r>
            <a:r>
              <a:rPr b="1" lang="en-US" sz="1050">
                <a:solidFill>
                  <a:schemeClr val="dk1"/>
                </a:solidFill>
                <a:highlight>
                  <a:srgbClr val="F7F7F7"/>
                </a:highlight>
                <a:latin typeface="Courier New"/>
                <a:ea typeface="Courier New"/>
                <a:cs typeface="Courier New"/>
                <a:sym typeface="Courier New"/>
              </a:rPr>
              <a:t> imblearn.under_sampling </a:t>
            </a:r>
            <a:r>
              <a:rPr b="1" lang="en-US" sz="1050">
                <a:solidFill>
                  <a:srgbClr val="AF00DB"/>
                </a:solidFill>
                <a:highlight>
                  <a:srgbClr val="F7F7F7"/>
                </a:highlight>
                <a:latin typeface="Courier New"/>
                <a:ea typeface="Courier New"/>
                <a:cs typeface="Courier New"/>
                <a:sym typeface="Courier New"/>
              </a:rPr>
              <a:t>import</a:t>
            </a:r>
            <a:r>
              <a:rPr b="1" lang="en-US" sz="1050">
                <a:solidFill>
                  <a:schemeClr val="dk1"/>
                </a:solidFill>
                <a:highlight>
                  <a:srgbClr val="F7F7F7"/>
                </a:highlight>
                <a:latin typeface="Courier New"/>
                <a:ea typeface="Courier New"/>
                <a:cs typeface="Courier New"/>
                <a:sym typeface="Courier New"/>
              </a:rPr>
              <a:t> RandomUnderSampler</a:t>
            </a:r>
            <a:endParaRPr b="1"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050">
                <a:solidFill>
                  <a:schemeClr val="dk1"/>
                </a:solidFill>
                <a:highlight>
                  <a:srgbClr val="F7F7F7"/>
                </a:highlight>
                <a:latin typeface="Courier New"/>
                <a:ea typeface="Courier New"/>
                <a:cs typeface="Courier New"/>
                <a:sym typeface="Courier New"/>
              </a:rPr>
              <a:t>undersample=RandomUnderSampler(random_state=</a:t>
            </a:r>
            <a:r>
              <a:rPr b="1" lang="en-US" sz="1050">
                <a:solidFill>
                  <a:srgbClr val="098156"/>
                </a:solidFill>
                <a:highlight>
                  <a:srgbClr val="F7F7F7"/>
                </a:highlight>
                <a:latin typeface="Courier New"/>
                <a:ea typeface="Courier New"/>
                <a:cs typeface="Courier New"/>
                <a:sym typeface="Courier New"/>
              </a:rPr>
              <a:t>42</a:t>
            </a:r>
            <a:r>
              <a:rPr b="1" lang="en-US" sz="1050">
                <a:solidFill>
                  <a:schemeClr val="dk1"/>
                </a:solidFill>
                <a:highlight>
                  <a:srgbClr val="F7F7F7"/>
                </a:highlight>
                <a:latin typeface="Courier New"/>
                <a:ea typeface="Courier New"/>
                <a:cs typeface="Courier New"/>
                <a:sym typeface="Courier New"/>
              </a:rPr>
              <a:t>)</a:t>
            </a:r>
            <a:endParaRPr b="1"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050">
                <a:solidFill>
                  <a:srgbClr val="008000"/>
                </a:solidFill>
                <a:highlight>
                  <a:srgbClr val="F7F7F7"/>
                </a:highlight>
                <a:latin typeface="Courier New"/>
                <a:ea typeface="Courier New"/>
                <a:cs typeface="Courier New"/>
                <a:sym typeface="Courier New"/>
              </a:rPr>
              <a:t># transform the dataset</a:t>
            </a:r>
            <a:endParaRPr b="1"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1050">
                <a:solidFill>
                  <a:schemeClr val="dk1"/>
                </a:solidFill>
                <a:highlight>
                  <a:srgbClr val="F7F7F7"/>
                </a:highlight>
                <a:latin typeface="Courier New"/>
                <a:ea typeface="Courier New"/>
                <a:cs typeface="Courier New"/>
                <a:sym typeface="Courier New"/>
              </a:rPr>
              <a:t>x_train_s,y_train_s=undersample.fit_resample(x_train_os,y_train_os)</a:t>
            </a:r>
            <a:endParaRPr b="1"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552" name="Google Shape;552;g24e1ee17fb3_0_154"/>
          <p:cNvSpPr txBox="1"/>
          <p:nvPr/>
        </p:nvSpPr>
        <p:spPr>
          <a:xfrm>
            <a:off x="4884800" y="3655275"/>
            <a:ext cx="4269300" cy="622800"/>
          </a:xfrm>
          <a:prstGeom prst="rect">
            <a:avLst/>
          </a:prstGeom>
          <a:noFill/>
          <a:ln>
            <a:noFill/>
          </a:ln>
        </p:spPr>
        <p:txBody>
          <a:bodyPr anchorCtr="0" anchor="t" bIns="91425" lIns="91425" spcFirstLastPara="1" rIns="91425" wrap="square" tIns="91425">
            <a:spAutoFit/>
          </a:bodyPr>
          <a:lstStyle/>
          <a:p>
            <a:pPr indent="-307975" lvl="0" marL="457200" rtl="0" algn="l">
              <a:lnSpc>
                <a:spcPct val="135714"/>
              </a:lnSpc>
              <a:spcBef>
                <a:spcPts val="0"/>
              </a:spcBef>
              <a:spcAft>
                <a:spcPts val="0"/>
              </a:spcAft>
              <a:buClr>
                <a:schemeClr val="dk1"/>
              </a:buClr>
              <a:buSzPts val="1250"/>
              <a:buFont typeface="Courier New"/>
              <a:buChar char="➔"/>
            </a:pPr>
            <a:r>
              <a:rPr b="1" lang="en-US" sz="1250">
                <a:solidFill>
                  <a:schemeClr val="dk1"/>
                </a:solidFill>
                <a:highlight>
                  <a:srgbClr val="F7F7F7"/>
                </a:highlight>
                <a:latin typeface="Courier New"/>
                <a:ea typeface="Courier New"/>
                <a:cs typeface="Courier New"/>
                <a:sym typeface="Courier New"/>
              </a:rPr>
              <a:t>x_train_s.shape,y_train_s.shape</a:t>
            </a:r>
            <a:endParaRPr b="1" sz="12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US" sz="1150">
                <a:solidFill>
                  <a:srgbClr val="212121"/>
                </a:solidFill>
                <a:highlight>
                  <a:srgbClr val="FFFFFF"/>
                </a:highlight>
                <a:latin typeface="Courier New"/>
                <a:ea typeface="Courier New"/>
                <a:cs typeface="Courier New"/>
                <a:sym typeface="Courier New"/>
              </a:rPr>
              <a:t>((32190, 85984), (32190,))</a:t>
            </a:r>
            <a:endParaRPr b="1" sz="15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4e1ee17fb3_0_279"/>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8" name="Google Shape;558;g24e1ee17fb3_0_279"/>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9" name="Google Shape;559;g24e1ee17fb3_0_279"/>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24e1ee17fb3_0_279"/>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561" name="Google Shape;561;g24e1ee17fb3_0_279"/>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562" name="Google Shape;562;g24e1ee17fb3_0_279"/>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24e1ee17fb3_0_279"/>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24e1ee17fb3_0_279"/>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24e1ee17fb3_0_279"/>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Model Building </a:t>
            </a:r>
            <a:endParaRPr b="1" sz="4000">
              <a:latin typeface="Quattrocento Sans"/>
              <a:ea typeface="Quattrocento Sans"/>
              <a:cs typeface="Quattrocento Sans"/>
              <a:sym typeface="Quattrocento Sans"/>
            </a:endParaRPr>
          </a:p>
        </p:txBody>
      </p:sp>
      <p:sp>
        <p:nvSpPr>
          <p:cNvPr id="566" name="Google Shape;566;g24e1ee17fb3_0_279"/>
          <p:cNvSpPr txBox="1"/>
          <p:nvPr/>
        </p:nvSpPr>
        <p:spPr>
          <a:xfrm>
            <a:off x="4954650" y="1104075"/>
            <a:ext cx="413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Calibri"/>
              <a:ea typeface="Calibri"/>
              <a:cs typeface="Calibri"/>
              <a:sym typeface="Calibri"/>
            </a:endParaRPr>
          </a:p>
        </p:txBody>
      </p:sp>
      <p:sp>
        <p:nvSpPr>
          <p:cNvPr id="567" name="Google Shape;567;g24e1ee17fb3_0_279"/>
          <p:cNvSpPr txBox="1"/>
          <p:nvPr/>
        </p:nvSpPr>
        <p:spPr>
          <a:xfrm>
            <a:off x="4949600" y="1960300"/>
            <a:ext cx="4139700" cy="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568" name="Google Shape;568;g24e1ee17fb3_0_279"/>
          <p:cNvSpPr txBox="1"/>
          <p:nvPr/>
        </p:nvSpPr>
        <p:spPr>
          <a:xfrm>
            <a:off x="2344800" y="2675713"/>
            <a:ext cx="42693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500">
              <a:latin typeface="Calibri"/>
              <a:ea typeface="Calibri"/>
              <a:cs typeface="Calibri"/>
              <a:sym typeface="Calibri"/>
            </a:endParaRPr>
          </a:p>
        </p:txBody>
      </p:sp>
      <p:sp>
        <p:nvSpPr>
          <p:cNvPr id="569" name="Google Shape;569;g24e1ee17fb3_0_279"/>
          <p:cNvSpPr txBox="1"/>
          <p:nvPr/>
        </p:nvSpPr>
        <p:spPr>
          <a:xfrm>
            <a:off x="337350" y="1104063"/>
            <a:ext cx="8284200" cy="412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Clr>
                <a:schemeClr val="dk1"/>
              </a:buClr>
              <a:buSzPts val="1100"/>
              <a:buFont typeface="Arial"/>
              <a:buNone/>
            </a:pPr>
            <a:r>
              <a:rPr lang="en-US" sz="1950">
                <a:solidFill>
                  <a:srgbClr val="212121"/>
                </a:solidFill>
                <a:highlight>
                  <a:srgbClr val="FFFFFF"/>
                </a:highlight>
                <a:latin typeface="Roboto"/>
                <a:ea typeface="Roboto"/>
                <a:cs typeface="Roboto"/>
                <a:sym typeface="Roboto"/>
              </a:rPr>
              <a:t>1. Multinomial Naive Bayes Classifier Algorithm.</a:t>
            </a:r>
            <a:endParaRPr sz="1950">
              <a:solidFill>
                <a:srgbClr val="212121"/>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US" sz="1950">
                <a:solidFill>
                  <a:srgbClr val="212121"/>
                </a:solidFill>
                <a:highlight>
                  <a:srgbClr val="FFFFFF"/>
                </a:highlight>
                <a:latin typeface="Roboto"/>
                <a:ea typeface="Roboto"/>
                <a:cs typeface="Roboto"/>
                <a:sym typeface="Roboto"/>
              </a:rPr>
              <a:t>2. Support Vector Machines Classifier Algorithm.</a:t>
            </a:r>
            <a:endParaRPr sz="1950">
              <a:solidFill>
                <a:srgbClr val="212121"/>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US" sz="1950">
                <a:solidFill>
                  <a:srgbClr val="212121"/>
                </a:solidFill>
                <a:highlight>
                  <a:srgbClr val="FFFFFF"/>
                </a:highlight>
                <a:latin typeface="Roboto"/>
                <a:ea typeface="Roboto"/>
                <a:cs typeface="Roboto"/>
                <a:sym typeface="Roboto"/>
              </a:rPr>
              <a:t>3. Logistic Regression Classifier Algorithm.</a:t>
            </a:r>
            <a:endParaRPr sz="1950">
              <a:solidFill>
                <a:srgbClr val="212121"/>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US" sz="1950">
                <a:solidFill>
                  <a:srgbClr val="212121"/>
                </a:solidFill>
                <a:highlight>
                  <a:srgbClr val="FFFFFF"/>
                </a:highlight>
                <a:latin typeface="Roboto"/>
                <a:ea typeface="Roboto"/>
                <a:cs typeface="Roboto"/>
                <a:sym typeface="Roboto"/>
              </a:rPr>
              <a:t>4. Decision Tree </a:t>
            </a:r>
            <a:r>
              <a:rPr lang="en-US" sz="1950">
                <a:solidFill>
                  <a:srgbClr val="212121"/>
                </a:solidFill>
                <a:highlight>
                  <a:srgbClr val="FFFFFF"/>
                </a:highlight>
                <a:latin typeface="Roboto"/>
                <a:ea typeface="Roboto"/>
                <a:cs typeface="Roboto"/>
                <a:sym typeface="Roboto"/>
              </a:rPr>
              <a:t>Classifier.</a:t>
            </a:r>
            <a:endParaRPr sz="1950">
              <a:solidFill>
                <a:srgbClr val="212121"/>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US" sz="1950">
                <a:solidFill>
                  <a:srgbClr val="212121"/>
                </a:solidFill>
                <a:highlight>
                  <a:srgbClr val="FFFFFF"/>
                </a:highlight>
                <a:latin typeface="Roboto"/>
                <a:ea typeface="Roboto"/>
                <a:cs typeface="Roboto"/>
                <a:sym typeface="Roboto"/>
              </a:rPr>
              <a:t>5. Random Forest </a:t>
            </a:r>
            <a:r>
              <a:rPr lang="en-US" sz="1950">
                <a:solidFill>
                  <a:srgbClr val="212121"/>
                </a:solidFill>
                <a:highlight>
                  <a:srgbClr val="FFFFFF"/>
                </a:highlight>
                <a:latin typeface="Roboto"/>
                <a:ea typeface="Roboto"/>
                <a:cs typeface="Roboto"/>
                <a:sym typeface="Roboto"/>
              </a:rPr>
              <a:t>Classifier.</a:t>
            </a:r>
            <a:endParaRPr sz="1950">
              <a:solidFill>
                <a:srgbClr val="212121"/>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US" sz="1950">
                <a:solidFill>
                  <a:srgbClr val="212121"/>
                </a:solidFill>
                <a:highlight>
                  <a:srgbClr val="FFFFFF"/>
                </a:highlight>
                <a:latin typeface="Roboto"/>
                <a:ea typeface="Roboto"/>
                <a:cs typeface="Roboto"/>
                <a:sym typeface="Roboto"/>
              </a:rPr>
              <a:t>6. </a:t>
            </a:r>
            <a:r>
              <a:rPr lang="en-US" sz="1950">
                <a:solidFill>
                  <a:srgbClr val="212121"/>
                </a:solidFill>
                <a:highlight>
                  <a:srgbClr val="FFFFFF"/>
                </a:highlight>
                <a:latin typeface="Roboto"/>
                <a:ea typeface="Roboto"/>
                <a:cs typeface="Roboto"/>
                <a:sym typeface="Roboto"/>
              </a:rPr>
              <a:t>ADABoost</a:t>
            </a:r>
            <a:r>
              <a:rPr lang="en-US" sz="1950">
                <a:solidFill>
                  <a:srgbClr val="212121"/>
                </a:solidFill>
                <a:highlight>
                  <a:srgbClr val="FFFFFF"/>
                </a:highlight>
                <a:latin typeface="Roboto"/>
                <a:ea typeface="Roboto"/>
                <a:cs typeface="Roboto"/>
                <a:sym typeface="Roboto"/>
              </a:rPr>
              <a:t> Classifier.</a:t>
            </a:r>
            <a:endParaRPr sz="1950">
              <a:solidFill>
                <a:srgbClr val="212121"/>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US" sz="1950">
                <a:solidFill>
                  <a:srgbClr val="212121"/>
                </a:solidFill>
                <a:highlight>
                  <a:srgbClr val="FFFFFF"/>
                </a:highlight>
                <a:latin typeface="Roboto"/>
                <a:ea typeface="Roboto"/>
                <a:cs typeface="Roboto"/>
                <a:sym typeface="Roboto"/>
              </a:rPr>
              <a:t>7.  Extra Tree Classifier.</a:t>
            </a:r>
            <a:endParaRPr sz="1950">
              <a:solidFill>
                <a:srgbClr val="212121"/>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US" sz="1950">
                <a:solidFill>
                  <a:srgbClr val="212121"/>
                </a:solidFill>
                <a:highlight>
                  <a:srgbClr val="FFFFFF"/>
                </a:highlight>
                <a:latin typeface="Roboto"/>
                <a:ea typeface="Roboto"/>
                <a:cs typeface="Roboto"/>
                <a:sym typeface="Roboto"/>
              </a:rPr>
              <a:t>8. Gradient Boosting Classifier.</a:t>
            </a:r>
            <a:endParaRPr sz="1950">
              <a:solidFill>
                <a:srgbClr val="212121"/>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None/>
            </a:pPr>
            <a:r>
              <a:t/>
            </a:r>
            <a:endParaRPr sz="20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4e1ee17fb3_0_295"/>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 name="Google Shape;575;g24e1ee17fb3_0_295"/>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6" name="Google Shape;576;g24e1ee17fb3_0_295"/>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24e1ee17fb3_0_295"/>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578" name="Google Shape;578;g24e1ee17fb3_0_295"/>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579" name="Google Shape;579;g24e1ee17fb3_0_295"/>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24e1ee17fb3_0_295"/>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24e1ee17fb3_0_295"/>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24e1ee17fb3_0_295"/>
          <p:cNvSpPr txBox="1"/>
          <p:nvPr/>
        </p:nvSpPr>
        <p:spPr>
          <a:xfrm>
            <a:off x="185175" y="189675"/>
            <a:ext cx="8484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Quattrocento Sans"/>
                <a:ea typeface="Quattrocento Sans"/>
                <a:cs typeface="Quattrocento Sans"/>
                <a:sym typeface="Quattrocento Sans"/>
              </a:rPr>
              <a:t>Model Classification Results</a:t>
            </a:r>
            <a:endParaRPr b="1" sz="4000">
              <a:latin typeface="Quattrocento Sans"/>
              <a:ea typeface="Quattrocento Sans"/>
              <a:cs typeface="Quattrocento Sans"/>
              <a:sym typeface="Quattrocento Sans"/>
            </a:endParaRPr>
          </a:p>
        </p:txBody>
      </p:sp>
      <p:sp>
        <p:nvSpPr>
          <p:cNvPr id="583" name="Google Shape;583;g24e1ee17fb3_0_295"/>
          <p:cNvSpPr txBox="1"/>
          <p:nvPr/>
        </p:nvSpPr>
        <p:spPr>
          <a:xfrm>
            <a:off x="648750" y="1631225"/>
            <a:ext cx="585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50">
                <a:solidFill>
                  <a:srgbClr val="212121"/>
                </a:solidFill>
                <a:highlight>
                  <a:srgbClr val="FFFFFF"/>
                </a:highlight>
                <a:latin typeface="Courier New"/>
                <a:ea typeface="Courier New"/>
                <a:cs typeface="Courier New"/>
                <a:sym typeface="Courier New"/>
              </a:rPr>
              <a:t>accuracy_train_mnb: 0.9678782230506369 </a:t>
            </a:r>
            <a:endParaRPr b="1" sz="13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US" sz="1350">
                <a:solidFill>
                  <a:srgbClr val="212121"/>
                </a:solidFill>
                <a:highlight>
                  <a:srgbClr val="FFFFFF"/>
                </a:highlight>
                <a:latin typeface="Courier New"/>
                <a:ea typeface="Courier New"/>
                <a:cs typeface="Courier New"/>
                <a:sym typeface="Courier New"/>
              </a:rPr>
              <a:t>accuracy_test_mnb: 0.9475463025550899</a:t>
            </a:r>
            <a:endParaRPr b="1" sz="2700">
              <a:latin typeface="Calibri"/>
              <a:ea typeface="Calibri"/>
              <a:cs typeface="Calibri"/>
              <a:sym typeface="Calibri"/>
            </a:endParaRPr>
          </a:p>
        </p:txBody>
      </p:sp>
      <p:sp>
        <p:nvSpPr>
          <p:cNvPr id="584" name="Google Shape;584;g24e1ee17fb3_0_295"/>
          <p:cNvSpPr txBox="1"/>
          <p:nvPr/>
        </p:nvSpPr>
        <p:spPr>
          <a:xfrm>
            <a:off x="2344800" y="2675713"/>
            <a:ext cx="42693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500">
              <a:latin typeface="Calibri"/>
              <a:ea typeface="Calibri"/>
              <a:cs typeface="Calibri"/>
              <a:sym typeface="Calibri"/>
            </a:endParaRPr>
          </a:p>
        </p:txBody>
      </p:sp>
      <p:sp>
        <p:nvSpPr>
          <p:cNvPr id="585" name="Google Shape;585;g24e1ee17fb3_0_295"/>
          <p:cNvSpPr txBox="1"/>
          <p:nvPr/>
        </p:nvSpPr>
        <p:spPr>
          <a:xfrm>
            <a:off x="153450" y="1068250"/>
            <a:ext cx="6535800" cy="484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950">
                <a:solidFill>
                  <a:srgbClr val="212121"/>
                </a:solidFill>
                <a:highlight>
                  <a:schemeClr val="lt1"/>
                </a:highlight>
                <a:latin typeface="Roboto"/>
                <a:ea typeface="Roboto"/>
                <a:cs typeface="Roboto"/>
                <a:sym typeface="Roboto"/>
              </a:rPr>
              <a:t>1. Multinomial Naive Bayes Classifier Algorithm.</a:t>
            </a:r>
            <a:endParaRPr/>
          </a:p>
        </p:txBody>
      </p:sp>
      <p:pic>
        <p:nvPicPr>
          <p:cNvPr id="586" name="Google Shape;586;g24e1ee17fb3_0_295"/>
          <p:cNvPicPr preferRelativeResize="0"/>
          <p:nvPr/>
        </p:nvPicPr>
        <p:blipFill rotWithShape="1">
          <a:blip r:embed="rId3">
            <a:alphaModFix/>
          </a:blip>
          <a:srcRect b="25171" l="4340" r="57311" t="49947"/>
          <a:stretch/>
        </p:blipFill>
        <p:spPr>
          <a:xfrm>
            <a:off x="185175" y="2530125"/>
            <a:ext cx="5304274" cy="1935800"/>
          </a:xfrm>
          <a:prstGeom prst="rect">
            <a:avLst/>
          </a:prstGeom>
          <a:noFill/>
          <a:ln>
            <a:noFill/>
          </a:ln>
        </p:spPr>
      </p:pic>
      <p:pic>
        <p:nvPicPr>
          <p:cNvPr id="587" name="Google Shape;587;g24e1ee17fb3_0_295"/>
          <p:cNvPicPr preferRelativeResize="0"/>
          <p:nvPr/>
        </p:nvPicPr>
        <p:blipFill>
          <a:blip r:embed="rId4">
            <a:alphaModFix/>
          </a:blip>
          <a:stretch>
            <a:fillRect/>
          </a:stretch>
        </p:blipFill>
        <p:spPr>
          <a:xfrm>
            <a:off x="5489450" y="1404400"/>
            <a:ext cx="3654550" cy="28779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24e1ee17fb3_0_310"/>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3" name="Google Shape;593;g24e1ee17fb3_0_310"/>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4" name="Google Shape;594;g24e1ee17fb3_0_310"/>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24e1ee17fb3_0_310"/>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596" name="Google Shape;596;g24e1ee17fb3_0_310"/>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597" name="Google Shape;597;g24e1ee17fb3_0_310"/>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24e1ee17fb3_0_310"/>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24e1ee17fb3_0_310"/>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24e1ee17fb3_0_310"/>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000">
              <a:latin typeface="Quattrocento Sans"/>
              <a:ea typeface="Quattrocento Sans"/>
              <a:cs typeface="Quattrocento Sans"/>
              <a:sym typeface="Quattrocento Sans"/>
            </a:endParaRPr>
          </a:p>
        </p:txBody>
      </p:sp>
      <p:sp>
        <p:nvSpPr>
          <p:cNvPr id="601" name="Google Shape;601;g24e1ee17fb3_0_310"/>
          <p:cNvSpPr txBox="1"/>
          <p:nvPr/>
        </p:nvSpPr>
        <p:spPr>
          <a:xfrm>
            <a:off x="4954650" y="1104075"/>
            <a:ext cx="413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Calibri"/>
              <a:ea typeface="Calibri"/>
              <a:cs typeface="Calibri"/>
              <a:sym typeface="Calibri"/>
            </a:endParaRPr>
          </a:p>
        </p:txBody>
      </p:sp>
      <p:sp>
        <p:nvSpPr>
          <p:cNvPr id="602" name="Google Shape;602;g24e1ee17fb3_0_310"/>
          <p:cNvSpPr txBox="1"/>
          <p:nvPr/>
        </p:nvSpPr>
        <p:spPr>
          <a:xfrm>
            <a:off x="4949600" y="1960300"/>
            <a:ext cx="4139700" cy="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603" name="Google Shape;603;g24e1ee17fb3_0_310"/>
          <p:cNvSpPr txBox="1"/>
          <p:nvPr/>
        </p:nvSpPr>
        <p:spPr>
          <a:xfrm>
            <a:off x="2344800" y="2675713"/>
            <a:ext cx="42693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500">
              <a:latin typeface="Calibri"/>
              <a:ea typeface="Calibri"/>
              <a:cs typeface="Calibri"/>
              <a:sym typeface="Calibri"/>
            </a:endParaRPr>
          </a:p>
        </p:txBody>
      </p:sp>
      <p:sp>
        <p:nvSpPr>
          <p:cNvPr id="604" name="Google Shape;604;g24e1ee17fb3_0_310"/>
          <p:cNvSpPr txBox="1"/>
          <p:nvPr/>
        </p:nvSpPr>
        <p:spPr>
          <a:xfrm>
            <a:off x="137950" y="1150250"/>
            <a:ext cx="7654200" cy="484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950">
                <a:solidFill>
                  <a:srgbClr val="212121"/>
                </a:solidFill>
                <a:highlight>
                  <a:schemeClr val="lt1"/>
                </a:highlight>
                <a:latin typeface="Roboto"/>
                <a:ea typeface="Roboto"/>
                <a:cs typeface="Roboto"/>
                <a:sym typeface="Roboto"/>
              </a:rPr>
              <a:t>2. Support Vector Machines Classifier Algorithm.</a:t>
            </a:r>
            <a:endParaRPr sz="1950">
              <a:solidFill>
                <a:srgbClr val="212121"/>
              </a:solidFill>
              <a:highlight>
                <a:schemeClr val="lt1"/>
              </a:highlight>
              <a:latin typeface="Roboto"/>
              <a:ea typeface="Roboto"/>
              <a:cs typeface="Roboto"/>
              <a:sym typeface="Roboto"/>
            </a:endParaRPr>
          </a:p>
        </p:txBody>
      </p:sp>
      <p:sp>
        <p:nvSpPr>
          <p:cNvPr id="605" name="Google Shape;605;g24e1ee17fb3_0_310"/>
          <p:cNvSpPr txBox="1"/>
          <p:nvPr/>
        </p:nvSpPr>
        <p:spPr>
          <a:xfrm>
            <a:off x="532075" y="1713700"/>
            <a:ext cx="4914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50">
                <a:solidFill>
                  <a:srgbClr val="212121"/>
                </a:solidFill>
                <a:highlight>
                  <a:srgbClr val="FFFFFF"/>
                </a:highlight>
                <a:latin typeface="Courier New"/>
                <a:ea typeface="Courier New"/>
                <a:cs typeface="Courier New"/>
                <a:sym typeface="Courier New"/>
              </a:rPr>
              <a:t>accuracy_train_svm: 0.9983224603914259 </a:t>
            </a:r>
            <a:endParaRPr b="1"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US" sz="1250">
                <a:solidFill>
                  <a:srgbClr val="212121"/>
                </a:solidFill>
                <a:highlight>
                  <a:srgbClr val="FFFFFF"/>
                </a:highlight>
                <a:latin typeface="Courier New"/>
                <a:ea typeface="Courier New"/>
                <a:cs typeface="Courier New"/>
                <a:sym typeface="Courier New"/>
              </a:rPr>
              <a:t>accuracy_test_svm: 0.9831012572664594</a:t>
            </a:r>
            <a:endParaRPr b="1" sz="1600"/>
          </a:p>
        </p:txBody>
      </p:sp>
      <p:pic>
        <p:nvPicPr>
          <p:cNvPr id="606" name="Google Shape;606;g24e1ee17fb3_0_310"/>
          <p:cNvPicPr preferRelativeResize="0"/>
          <p:nvPr/>
        </p:nvPicPr>
        <p:blipFill rotWithShape="1">
          <a:blip r:embed="rId3">
            <a:alphaModFix/>
          </a:blip>
          <a:srcRect b="30512" l="5592" r="56748" t="46088"/>
          <a:stretch/>
        </p:blipFill>
        <p:spPr>
          <a:xfrm>
            <a:off x="137950" y="2641299"/>
            <a:ext cx="5458550" cy="1907701"/>
          </a:xfrm>
          <a:prstGeom prst="rect">
            <a:avLst/>
          </a:prstGeom>
          <a:noFill/>
          <a:ln>
            <a:noFill/>
          </a:ln>
        </p:spPr>
      </p:pic>
      <p:pic>
        <p:nvPicPr>
          <p:cNvPr id="607" name="Google Shape;607;g24e1ee17fb3_0_310"/>
          <p:cNvPicPr preferRelativeResize="0"/>
          <p:nvPr/>
        </p:nvPicPr>
        <p:blipFill>
          <a:blip r:embed="rId4">
            <a:alphaModFix/>
          </a:blip>
          <a:stretch>
            <a:fillRect/>
          </a:stretch>
        </p:blipFill>
        <p:spPr>
          <a:xfrm>
            <a:off x="5446976" y="1635049"/>
            <a:ext cx="3574650" cy="28149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49a6283232_1_9"/>
          <p:cNvSpPr/>
          <p:nvPr/>
        </p:nvSpPr>
        <p:spPr>
          <a:xfrm>
            <a:off x="0" y="0"/>
            <a:ext cx="9144000" cy="17337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g249a6283232_1_9"/>
          <p:cNvSpPr/>
          <p:nvPr/>
        </p:nvSpPr>
        <p:spPr>
          <a:xfrm>
            <a:off x="8915400" y="0"/>
            <a:ext cx="228600" cy="1733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g249a6283232_1_9"/>
          <p:cNvSpPr txBox="1"/>
          <p:nvPr/>
        </p:nvSpPr>
        <p:spPr>
          <a:xfrm>
            <a:off x="685800" y="189666"/>
            <a:ext cx="3017400" cy="1354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Business Objective</a:t>
            </a:r>
            <a:endParaRPr b="0" i="0" sz="1400" u="none" cap="none" strike="noStrike">
              <a:solidFill>
                <a:srgbClr val="000000"/>
              </a:solidFill>
              <a:latin typeface="Arial"/>
              <a:ea typeface="Arial"/>
              <a:cs typeface="Arial"/>
              <a:sym typeface="Arial"/>
            </a:endParaRPr>
          </a:p>
        </p:txBody>
      </p:sp>
      <p:sp>
        <p:nvSpPr>
          <p:cNvPr id="188" name="Google Shape;188;g249a6283232_1_9"/>
          <p:cNvSpPr txBox="1"/>
          <p:nvPr/>
        </p:nvSpPr>
        <p:spPr>
          <a:xfrm>
            <a:off x="478750" y="2110050"/>
            <a:ext cx="78687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lang="en-US" sz="1500">
                <a:solidFill>
                  <a:schemeClr val="accent5"/>
                </a:solidFill>
                <a:latin typeface="Quattrocento Sans"/>
                <a:ea typeface="Quattrocento Sans"/>
                <a:cs typeface="Quattrocento Sans"/>
                <a:sym typeface="Quattrocento Sans"/>
              </a:rPr>
              <a:t>Inappropriate emails would demotivates and spoil the positive environment that would lead to more attrition rate and low productivity and Inappropriate emails could be on form of bullying, racism, sexual favoritism and hate in the gender or culture, in today’s world so dominated by email no organization is immune to these hate emails.</a:t>
            </a:r>
            <a:endParaRPr sz="1500">
              <a:solidFill>
                <a:schemeClr val="accent5"/>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500"/>
              <a:buFont typeface="Arial"/>
              <a:buNone/>
            </a:pPr>
            <a:r>
              <a:t/>
            </a:r>
            <a:endParaRPr sz="1500">
              <a:solidFill>
                <a:schemeClr val="accent5"/>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500"/>
              <a:buFont typeface="Arial"/>
              <a:buNone/>
            </a:pPr>
            <a:r>
              <a:rPr lang="en-US" sz="1500">
                <a:solidFill>
                  <a:schemeClr val="accent5"/>
                </a:solidFill>
                <a:latin typeface="Quattrocento Sans"/>
                <a:ea typeface="Quattrocento Sans"/>
                <a:cs typeface="Quattrocento Sans"/>
                <a:sym typeface="Quattrocento Sans"/>
              </a:rPr>
              <a:t>The goal of the project is to identify such emails in the given day based on the above inappropriate content.</a:t>
            </a:r>
            <a:endParaRPr sz="1500">
              <a:solidFill>
                <a:schemeClr val="accent5"/>
              </a:solidFill>
              <a:latin typeface="Quattrocento Sans"/>
              <a:ea typeface="Quattrocento Sans"/>
              <a:cs typeface="Quattrocento Sans"/>
              <a:sym typeface="Quattrocento Sans"/>
            </a:endParaRPr>
          </a:p>
        </p:txBody>
      </p:sp>
      <p:sp>
        <p:nvSpPr>
          <p:cNvPr id="189" name="Google Shape;189;g249a6283232_1_9"/>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cxnSp>
        <p:nvCxnSpPr>
          <p:cNvPr id="190" name="Google Shape;190;g249a6283232_1_9"/>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26f38dd5e1_0_29"/>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3" name="Google Shape;613;g226f38dd5e1_0_29"/>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4" name="Google Shape;614;g226f38dd5e1_0_29"/>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226f38dd5e1_0_29"/>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616" name="Google Shape;616;g226f38dd5e1_0_29"/>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617" name="Google Shape;617;g226f38dd5e1_0_29"/>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226f38dd5e1_0_29"/>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226f38dd5e1_0_29"/>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226f38dd5e1_0_29"/>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000">
              <a:latin typeface="Quattrocento Sans"/>
              <a:ea typeface="Quattrocento Sans"/>
              <a:cs typeface="Quattrocento Sans"/>
              <a:sym typeface="Quattrocento Sans"/>
            </a:endParaRPr>
          </a:p>
        </p:txBody>
      </p:sp>
      <p:sp>
        <p:nvSpPr>
          <p:cNvPr id="621" name="Google Shape;621;g226f38dd5e1_0_29"/>
          <p:cNvSpPr txBox="1"/>
          <p:nvPr/>
        </p:nvSpPr>
        <p:spPr>
          <a:xfrm>
            <a:off x="4954650" y="1104075"/>
            <a:ext cx="413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Calibri"/>
              <a:ea typeface="Calibri"/>
              <a:cs typeface="Calibri"/>
              <a:sym typeface="Calibri"/>
            </a:endParaRPr>
          </a:p>
        </p:txBody>
      </p:sp>
      <p:sp>
        <p:nvSpPr>
          <p:cNvPr id="622" name="Google Shape;622;g226f38dd5e1_0_29"/>
          <p:cNvSpPr txBox="1"/>
          <p:nvPr/>
        </p:nvSpPr>
        <p:spPr>
          <a:xfrm>
            <a:off x="4949600" y="1960300"/>
            <a:ext cx="4139700" cy="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623" name="Google Shape;623;g226f38dd5e1_0_29"/>
          <p:cNvSpPr txBox="1"/>
          <p:nvPr/>
        </p:nvSpPr>
        <p:spPr>
          <a:xfrm>
            <a:off x="2344800" y="2675713"/>
            <a:ext cx="42693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500">
              <a:latin typeface="Calibri"/>
              <a:ea typeface="Calibri"/>
              <a:cs typeface="Calibri"/>
              <a:sym typeface="Calibri"/>
            </a:endParaRPr>
          </a:p>
        </p:txBody>
      </p:sp>
      <p:sp>
        <p:nvSpPr>
          <p:cNvPr id="624" name="Google Shape;624;g226f38dd5e1_0_29"/>
          <p:cNvSpPr txBox="1"/>
          <p:nvPr/>
        </p:nvSpPr>
        <p:spPr>
          <a:xfrm>
            <a:off x="137950" y="1150250"/>
            <a:ext cx="7654200" cy="484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950">
                <a:solidFill>
                  <a:srgbClr val="212121"/>
                </a:solidFill>
                <a:highlight>
                  <a:schemeClr val="lt1"/>
                </a:highlight>
                <a:latin typeface="Roboto"/>
                <a:ea typeface="Roboto"/>
                <a:cs typeface="Roboto"/>
                <a:sym typeface="Roboto"/>
              </a:rPr>
              <a:t>3.</a:t>
            </a:r>
            <a:r>
              <a:rPr lang="en-US" sz="1950">
                <a:solidFill>
                  <a:srgbClr val="212121"/>
                </a:solidFill>
                <a:highlight>
                  <a:schemeClr val="lt1"/>
                </a:highlight>
                <a:latin typeface="Roboto"/>
                <a:ea typeface="Roboto"/>
                <a:cs typeface="Roboto"/>
                <a:sym typeface="Roboto"/>
              </a:rPr>
              <a:t>Logistic Regression Classifier Algorithm.</a:t>
            </a:r>
            <a:endParaRPr sz="1950">
              <a:solidFill>
                <a:srgbClr val="212121"/>
              </a:solidFill>
              <a:highlight>
                <a:schemeClr val="lt1"/>
              </a:highlight>
              <a:latin typeface="Roboto"/>
              <a:ea typeface="Roboto"/>
              <a:cs typeface="Roboto"/>
              <a:sym typeface="Roboto"/>
            </a:endParaRPr>
          </a:p>
        </p:txBody>
      </p:sp>
      <p:sp>
        <p:nvSpPr>
          <p:cNvPr id="625" name="Google Shape;625;g226f38dd5e1_0_29"/>
          <p:cNvSpPr txBox="1"/>
          <p:nvPr/>
        </p:nvSpPr>
        <p:spPr>
          <a:xfrm>
            <a:off x="394125" y="1739746"/>
            <a:ext cx="4698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50">
                <a:solidFill>
                  <a:srgbClr val="212121"/>
                </a:solidFill>
                <a:highlight>
                  <a:srgbClr val="FFFFFF"/>
                </a:highlight>
                <a:latin typeface="Courier New"/>
                <a:ea typeface="Courier New"/>
                <a:cs typeface="Courier New"/>
                <a:sym typeface="Courier New"/>
              </a:rPr>
              <a:t>accuracy_train_log: 0.9949673811742777 accuracy_test_log: 0.9813437880221711</a:t>
            </a:r>
            <a:endParaRPr b="1" sz="1700"/>
          </a:p>
        </p:txBody>
      </p:sp>
      <p:pic>
        <p:nvPicPr>
          <p:cNvPr id="626" name="Google Shape;626;g226f38dd5e1_0_29"/>
          <p:cNvPicPr preferRelativeResize="0"/>
          <p:nvPr/>
        </p:nvPicPr>
        <p:blipFill rotWithShape="1">
          <a:blip r:embed="rId3">
            <a:alphaModFix/>
          </a:blip>
          <a:srcRect b="29274" l="7957" r="56878" t="49670"/>
          <a:stretch/>
        </p:blipFill>
        <p:spPr>
          <a:xfrm>
            <a:off x="394125" y="2641300"/>
            <a:ext cx="4843349" cy="1631251"/>
          </a:xfrm>
          <a:prstGeom prst="rect">
            <a:avLst/>
          </a:prstGeom>
          <a:noFill/>
          <a:ln>
            <a:noFill/>
          </a:ln>
        </p:spPr>
      </p:pic>
      <p:pic>
        <p:nvPicPr>
          <p:cNvPr id="627" name="Google Shape;627;g226f38dd5e1_0_29"/>
          <p:cNvPicPr preferRelativeResize="0"/>
          <p:nvPr/>
        </p:nvPicPr>
        <p:blipFill>
          <a:blip r:embed="rId4">
            <a:alphaModFix/>
          </a:blip>
          <a:stretch>
            <a:fillRect/>
          </a:stretch>
        </p:blipFill>
        <p:spPr>
          <a:xfrm>
            <a:off x="4890150" y="1234201"/>
            <a:ext cx="4139701" cy="32600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26f38dd5e1_0_45"/>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3" name="Google Shape;633;g226f38dd5e1_0_45"/>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4" name="Google Shape;634;g226f38dd5e1_0_45"/>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226f38dd5e1_0_45"/>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636" name="Google Shape;636;g226f38dd5e1_0_45"/>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637" name="Google Shape;637;g226f38dd5e1_0_45"/>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226f38dd5e1_0_45"/>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226f38dd5e1_0_45"/>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226f38dd5e1_0_45"/>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000">
              <a:latin typeface="Quattrocento Sans"/>
              <a:ea typeface="Quattrocento Sans"/>
              <a:cs typeface="Quattrocento Sans"/>
              <a:sym typeface="Quattrocento Sans"/>
            </a:endParaRPr>
          </a:p>
        </p:txBody>
      </p:sp>
      <p:sp>
        <p:nvSpPr>
          <p:cNvPr id="641" name="Google Shape;641;g226f38dd5e1_0_45"/>
          <p:cNvSpPr txBox="1"/>
          <p:nvPr/>
        </p:nvSpPr>
        <p:spPr>
          <a:xfrm>
            <a:off x="4954650" y="1104075"/>
            <a:ext cx="413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Calibri"/>
              <a:ea typeface="Calibri"/>
              <a:cs typeface="Calibri"/>
              <a:sym typeface="Calibri"/>
            </a:endParaRPr>
          </a:p>
        </p:txBody>
      </p:sp>
      <p:sp>
        <p:nvSpPr>
          <p:cNvPr id="642" name="Google Shape;642;g226f38dd5e1_0_45"/>
          <p:cNvSpPr txBox="1"/>
          <p:nvPr/>
        </p:nvSpPr>
        <p:spPr>
          <a:xfrm>
            <a:off x="4949600" y="1960300"/>
            <a:ext cx="4139700" cy="68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643" name="Google Shape;643;g226f38dd5e1_0_45"/>
          <p:cNvSpPr txBox="1"/>
          <p:nvPr/>
        </p:nvSpPr>
        <p:spPr>
          <a:xfrm>
            <a:off x="2344800" y="2675713"/>
            <a:ext cx="42693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500">
              <a:latin typeface="Calibri"/>
              <a:ea typeface="Calibri"/>
              <a:cs typeface="Calibri"/>
              <a:sym typeface="Calibri"/>
            </a:endParaRPr>
          </a:p>
        </p:txBody>
      </p:sp>
      <p:sp>
        <p:nvSpPr>
          <p:cNvPr id="644" name="Google Shape;644;g226f38dd5e1_0_45"/>
          <p:cNvSpPr txBox="1"/>
          <p:nvPr/>
        </p:nvSpPr>
        <p:spPr>
          <a:xfrm>
            <a:off x="137950" y="1150250"/>
            <a:ext cx="7654200" cy="4848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1950">
                <a:solidFill>
                  <a:srgbClr val="212121"/>
                </a:solidFill>
                <a:highlight>
                  <a:schemeClr val="lt1"/>
                </a:highlight>
                <a:latin typeface="Roboto"/>
                <a:ea typeface="Roboto"/>
                <a:cs typeface="Roboto"/>
                <a:sym typeface="Roboto"/>
              </a:rPr>
              <a:t>4</a:t>
            </a:r>
            <a:r>
              <a:rPr lang="en-US" sz="1950">
                <a:solidFill>
                  <a:srgbClr val="212121"/>
                </a:solidFill>
                <a:highlight>
                  <a:schemeClr val="lt1"/>
                </a:highlight>
                <a:latin typeface="Roboto"/>
                <a:ea typeface="Roboto"/>
                <a:cs typeface="Roboto"/>
                <a:sym typeface="Roboto"/>
              </a:rPr>
              <a:t>. </a:t>
            </a:r>
            <a:r>
              <a:rPr lang="en-US" sz="1950">
                <a:solidFill>
                  <a:srgbClr val="212121"/>
                </a:solidFill>
                <a:highlight>
                  <a:schemeClr val="lt1"/>
                </a:highlight>
                <a:latin typeface="Roboto"/>
                <a:ea typeface="Roboto"/>
                <a:cs typeface="Roboto"/>
                <a:sym typeface="Roboto"/>
              </a:rPr>
              <a:t>Decision Tree Classifier.</a:t>
            </a:r>
            <a:endParaRPr sz="1950">
              <a:solidFill>
                <a:srgbClr val="212121"/>
              </a:solidFill>
              <a:highlight>
                <a:schemeClr val="lt1"/>
              </a:highlight>
              <a:latin typeface="Roboto"/>
              <a:ea typeface="Roboto"/>
              <a:cs typeface="Roboto"/>
              <a:sym typeface="Roboto"/>
            </a:endParaRPr>
          </a:p>
        </p:txBody>
      </p:sp>
      <p:sp>
        <p:nvSpPr>
          <p:cNvPr id="645" name="Google Shape;645;g226f38dd5e1_0_45"/>
          <p:cNvSpPr txBox="1"/>
          <p:nvPr/>
        </p:nvSpPr>
        <p:spPr>
          <a:xfrm>
            <a:off x="472975" y="1635050"/>
            <a:ext cx="4269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50">
                <a:solidFill>
                  <a:srgbClr val="212121"/>
                </a:solidFill>
                <a:highlight>
                  <a:srgbClr val="FFFFFF"/>
                </a:highlight>
                <a:latin typeface="Courier New"/>
                <a:ea typeface="Courier New"/>
                <a:cs typeface="Courier New"/>
                <a:sym typeface="Courier New"/>
              </a:rPr>
              <a:t>accuracy_train_dtc: 0.6562907735321528 accuracy_test_dtc: 0.41638502095444097</a:t>
            </a:r>
            <a:endParaRPr b="1" sz="1700"/>
          </a:p>
        </p:txBody>
      </p:sp>
      <p:pic>
        <p:nvPicPr>
          <p:cNvPr id="646" name="Google Shape;646;g226f38dd5e1_0_45"/>
          <p:cNvPicPr preferRelativeResize="0"/>
          <p:nvPr/>
        </p:nvPicPr>
        <p:blipFill rotWithShape="1">
          <a:blip r:embed="rId3">
            <a:alphaModFix/>
          </a:blip>
          <a:srcRect b="34776" l="7363" r="55316" t="38395"/>
          <a:stretch/>
        </p:blipFill>
        <p:spPr>
          <a:xfrm>
            <a:off x="472975" y="2429174"/>
            <a:ext cx="4269302" cy="1726275"/>
          </a:xfrm>
          <a:prstGeom prst="rect">
            <a:avLst/>
          </a:prstGeom>
          <a:noFill/>
          <a:ln>
            <a:noFill/>
          </a:ln>
        </p:spPr>
      </p:pic>
      <p:pic>
        <p:nvPicPr>
          <p:cNvPr id="647" name="Google Shape;647;g226f38dd5e1_0_45"/>
          <p:cNvPicPr preferRelativeResize="0"/>
          <p:nvPr/>
        </p:nvPicPr>
        <p:blipFill>
          <a:blip r:embed="rId4">
            <a:alphaModFix/>
          </a:blip>
          <a:stretch>
            <a:fillRect/>
          </a:stretch>
        </p:blipFill>
        <p:spPr>
          <a:xfrm>
            <a:off x="4685388" y="1314750"/>
            <a:ext cx="3984011" cy="3137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226f38dd5e1_0_61"/>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3" name="Google Shape;653;g226f38dd5e1_0_61"/>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4" name="Google Shape;654;g226f38dd5e1_0_61"/>
          <p:cNvSpPr txBox="1"/>
          <p:nvPr/>
        </p:nvSpPr>
        <p:spPr>
          <a:xfrm>
            <a:off x="685800" y="1896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226f38dd5e1_0_61"/>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656" name="Google Shape;656;g226f38dd5e1_0_61"/>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657" name="Google Shape;657;g226f38dd5e1_0_61"/>
          <p:cNvSpPr txBox="1"/>
          <p:nvPr/>
        </p:nvSpPr>
        <p:spPr>
          <a:xfrm>
            <a:off x="838200" y="3420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226f38dd5e1_0_61"/>
          <p:cNvSpPr txBox="1"/>
          <p:nvPr/>
        </p:nvSpPr>
        <p:spPr>
          <a:xfrm>
            <a:off x="990600" y="4944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226f38dd5e1_0_61"/>
          <p:cNvSpPr txBox="1"/>
          <p:nvPr/>
        </p:nvSpPr>
        <p:spPr>
          <a:xfrm>
            <a:off x="1143000" y="646875"/>
            <a:ext cx="5471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226f38dd5e1_0_61"/>
          <p:cNvSpPr txBox="1"/>
          <p:nvPr/>
        </p:nvSpPr>
        <p:spPr>
          <a:xfrm>
            <a:off x="668400" y="201975"/>
            <a:ext cx="800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000">
              <a:latin typeface="Quattrocento Sans"/>
              <a:ea typeface="Quattrocento Sans"/>
              <a:cs typeface="Quattrocento Sans"/>
              <a:sym typeface="Quattrocento Sans"/>
            </a:endParaRPr>
          </a:p>
        </p:txBody>
      </p:sp>
      <p:sp>
        <p:nvSpPr>
          <p:cNvPr id="661" name="Google Shape;661;g226f38dd5e1_0_61"/>
          <p:cNvSpPr txBox="1"/>
          <p:nvPr/>
        </p:nvSpPr>
        <p:spPr>
          <a:xfrm>
            <a:off x="0" y="0"/>
            <a:ext cx="688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dk1"/>
                </a:solidFill>
                <a:latin typeface="Quattrocento Sans"/>
                <a:ea typeface="Quattrocento Sans"/>
                <a:cs typeface="Quattrocento Sans"/>
                <a:sym typeface="Quattrocento Sans"/>
              </a:rPr>
              <a:t>Comparison Of Models</a:t>
            </a:r>
            <a:endParaRPr/>
          </a:p>
        </p:txBody>
      </p:sp>
      <p:pic>
        <p:nvPicPr>
          <p:cNvPr id="662" name="Google Shape;662;g226f38dd5e1_0_61"/>
          <p:cNvPicPr preferRelativeResize="0"/>
          <p:nvPr/>
        </p:nvPicPr>
        <p:blipFill rotWithShape="1">
          <a:blip r:embed="rId3">
            <a:alphaModFix/>
          </a:blip>
          <a:srcRect b="26904" l="4685" r="56656" t="30499"/>
          <a:stretch/>
        </p:blipFill>
        <p:spPr>
          <a:xfrm>
            <a:off x="1417975" y="1212074"/>
            <a:ext cx="4921157" cy="3050301"/>
          </a:xfrm>
          <a:prstGeom prst="rect">
            <a:avLst/>
          </a:prstGeom>
          <a:noFill/>
          <a:ln>
            <a:noFill/>
          </a:ln>
        </p:spPr>
      </p:pic>
      <p:sp>
        <p:nvSpPr>
          <p:cNvPr id="663" name="Google Shape;663;g226f38dd5e1_0_61"/>
          <p:cNvSpPr txBox="1"/>
          <p:nvPr/>
        </p:nvSpPr>
        <p:spPr>
          <a:xfrm>
            <a:off x="973450" y="4333050"/>
            <a:ext cx="76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After comparing all models it is found that the best fit model is SVM_SVC</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7DB"/>
        </a:solidFill>
      </p:bgPr>
    </p:bg>
    <p:spTree>
      <p:nvGrpSpPr>
        <p:cNvPr id="667" name="Shape 667"/>
        <p:cNvGrpSpPr/>
        <p:nvPr/>
      </p:nvGrpSpPr>
      <p:grpSpPr>
        <a:xfrm>
          <a:off x="0" y="0"/>
          <a:ext cx="0" cy="0"/>
          <a:chOff x="0" y="0"/>
          <a:chExt cx="0" cy="0"/>
        </a:xfrm>
      </p:grpSpPr>
      <p:sp>
        <p:nvSpPr>
          <p:cNvPr id="668" name="Google Shape;668;p6"/>
          <p:cNvSpPr txBox="1"/>
          <p:nvPr/>
        </p:nvSpPr>
        <p:spPr>
          <a:xfrm>
            <a:off x="762000" y="2533650"/>
            <a:ext cx="6477000" cy="7386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accent2"/>
                </a:solidFill>
                <a:latin typeface="Quattrocento Sans"/>
                <a:ea typeface="Quattrocento Sans"/>
                <a:cs typeface="Quattrocento Sans"/>
                <a:sym typeface="Quattrocento Sans"/>
              </a:rPr>
              <a:t>Thank you</a:t>
            </a:r>
            <a:endParaRPr b="0" i="0" sz="1400" u="none" cap="none" strike="noStrike">
              <a:solidFill>
                <a:srgbClr val="000000"/>
              </a:solidFill>
              <a:latin typeface="Arial"/>
              <a:ea typeface="Arial"/>
              <a:cs typeface="Arial"/>
              <a:sym typeface="Arial"/>
            </a:endParaRPr>
          </a:p>
        </p:txBody>
      </p:sp>
      <p:cxnSp>
        <p:nvCxnSpPr>
          <p:cNvPr id="669" name="Google Shape;669;p6"/>
          <p:cNvCxnSpPr/>
          <p:nvPr/>
        </p:nvCxnSpPr>
        <p:spPr>
          <a:xfrm>
            <a:off x="685800" y="2393950"/>
            <a:ext cx="5333032" cy="0"/>
          </a:xfrm>
          <a:prstGeom prst="straightConnector1">
            <a:avLst/>
          </a:prstGeom>
          <a:noFill/>
          <a:ln cap="flat" cmpd="sng" w="9525">
            <a:solidFill>
              <a:schemeClr val="accent2"/>
            </a:solidFill>
            <a:prstDash val="solid"/>
            <a:round/>
            <a:headEnd len="sm" w="sm" type="none"/>
            <a:tailEnd len="sm" w="sm" type="none"/>
          </a:ln>
        </p:spPr>
      </p:cxnSp>
      <p:sp>
        <p:nvSpPr>
          <p:cNvPr id="670" name="Google Shape;670;p6"/>
          <p:cNvSpPr txBox="1"/>
          <p:nvPr/>
        </p:nvSpPr>
        <p:spPr>
          <a:xfrm>
            <a:off x="762000" y="2106038"/>
            <a:ext cx="50556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accent2"/>
                </a:solidFill>
                <a:latin typeface="Quattrocento Sans"/>
                <a:ea typeface="Quattrocento Sans"/>
                <a:cs typeface="Quattrocento Sans"/>
                <a:sym typeface="Quattrocento Sans"/>
              </a:rPr>
              <a:t>E</a:t>
            </a:r>
            <a:endParaRPr b="0" i="0" sz="1400" u="none" cap="none" strike="noStrike">
              <a:solidFill>
                <a:srgbClr val="000000"/>
              </a:solidFill>
              <a:latin typeface="Arial"/>
              <a:ea typeface="Arial"/>
              <a:cs typeface="Arial"/>
              <a:sym typeface="Arial"/>
            </a:endParaRPr>
          </a:p>
        </p:txBody>
      </p:sp>
      <p:sp>
        <p:nvSpPr>
          <p:cNvPr id="671" name="Google Shape;671;p6"/>
          <p:cNvSpPr/>
          <p:nvPr/>
        </p:nvSpPr>
        <p:spPr>
          <a:xfrm>
            <a:off x="5918699" y="807971"/>
            <a:ext cx="2693367" cy="3577123"/>
          </a:xfrm>
          <a:custGeom>
            <a:rect b="b" l="l" r="r" t="t"/>
            <a:pathLst>
              <a:path extrusionOk="0" h="3577123" w="2693367">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rgbClr val="A63B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672" name="Google Shape;672;p6"/>
          <p:cNvGrpSpPr/>
          <p:nvPr/>
        </p:nvGrpSpPr>
        <p:grpSpPr>
          <a:xfrm>
            <a:off x="5181600" y="1114420"/>
            <a:ext cx="3035138" cy="3577123"/>
            <a:chOff x="4566213" y="-390611"/>
            <a:chExt cx="4956532" cy="5841621"/>
          </a:xfrm>
        </p:grpSpPr>
        <p:grpSp>
          <p:nvGrpSpPr>
            <p:cNvPr id="673" name="Google Shape;673;p6"/>
            <p:cNvGrpSpPr/>
            <p:nvPr/>
          </p:nvGrpSpPr>
          <p:grpSpPr>
            <a:xfrm>
              <a:off x="7361018" y="548045"/>
              <a:ext cx="227351" cy="4609503"/>
              <a:chOff x="1095040" y="1989533"/>
              <a:chExt cx="227351" cy="4609503"/>
            </a:xfrm>
          </p:grpSpPr>
          <p:sp>
            <p:nvSpPr>
              <p:cNvPr id="674" name="Google Shape;674;p6"/>
              <p:cNvSpPr/>
              <p:nvPr/>
            </p:nvSpPr>
            <p:spPr>
              <a:xfrm>
                <a:off x="1095040" y="1989533"/>
                <a:ext cx="227351" cy="4609503"/>
              </a:xfrm>
              <a:custGeom>
                <a:rect b="b" l="l" r="r" t="t"/>
                <a:pathLst>
                  <a:path extrusionOk="0" h="4609503" w="227351">
                    <a:moveTo>
                      <a:pt x="0" y="131319"/>
                    </a:moveTo>
                    <a:lnTo>
                      <a:pt x="47563" y="0"/>
                    </a:lnTo>
                    <a:lnTo>
                      <a:pt x="227351" y="4609503"/>
                    </a:lnTo>
                    <a:lnTo>
                      <a:pt x="175032" y="4609503"/>
                    </a:lnTo>
                    <a:close/>
                  </a:path>
                </a:pathLst>
              </a:custGeom>
              <a:solidFill>
                <a:srgbClr val="9AB5C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5" name="Google Shape;675;p6"/>
              <p:cNvSpPr/>
              <p:nvPr/>
            </p:nvSpPr>
            <p:spPr>
              <a:xfrm>
                <a:off x="1095040" y="2066612"/>
                <a:ext cx="196911" cy="4532424"/>
              </a:xfrm>
              <a:custGeom>
                <a:rect b="b" l="l" r="r" t="t"/>
                <a:pathLst>
                  <a:path extrusionOk="0" h="4532424" w="196911">
                    <a:moveTo>
                      <a:pt x="196911" y="4532425"/>
                    </a:moveTo>
                    <a:lnTo>
                      <a:pt x="175032" y="4532425"/>
                    </a:lnTo>
                    <a:lnTo>
                      <a:pt x="0" y="54241"/>
                    </a:lnTo>
                    <a:lnTo>
                      <a:pt x="19977" y="0"/>
                    </a:lnTo>
                    <a:close/>
                  </a:path>
                </a:pathLst>
              </a:custGeom>
              <a:solidFill>
                <a:srgbClr val="9AB5C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76" name="Google Shape;676;p6"/>
            <p:cNvGrpSpPr/>
            <p:nvPr/>
          </p:nvGrpSpPr>
          <p:grpSpPr>
            <a:xfrm>
              <a:off x="4566213" y="-390611"/>
              <a:ext cx="4956532" cy="5841621"/>
              <a:chOff x="-1699765" y="1050877"/>
              <a:chExt cx="4956532" cy="5841621"/>
            </a:xfrm>
          </p:grpSpPr>
          <p:sp>
            <p:nvSpPr>
              <p:cNvPr id="677" name="Google Shape;677;p6"/>
              <p:cNvSpPr/>
              <p:nvPr/>
            </p:nvSpPr>
            <p:spPr>
              <a:xfrm>
                <a:off x="2629010" y="3695726"/>
                <a:ext cx="206853" cy="200793"/>
              </a:xfrm>
              <a:custGeom>
                <a:rect b="b" l="l" r="r" t="t"/>
                <a:pathLst>
                  <a:path extrusionOk="0" h="200793" w="20685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8" name="Google Shape;678;p6"/>
              <p:cNvSpPr/>
              <p:nvPr/>
            </p:nvSpPr>
            <p:spPr>
              <a:xfrm>
                <a:off x="1127838" y="1968598"/>
                <a:ext cx="1132765" cy="736684"/>
              </a:xfrm>
              <a:custGeom>
                <a:rect b="b" l="l" r="r" t="t"/>
                <a:pathLst>
                  <a:path extrusionOk="0" h="736684" w="1132765">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rgbClr val="257AB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9" name="Google Shape;679;p6"/>
              <p:cNvSpPr/>
              <p:nvPr/>
            </p:nvSpPr>
            <p:spPr>
              <a:xfrm>
                <a:off x="814698" y="1633698"/>
                <a:ext cx="556055" cy="1025111"/>
              </a:xfrm>
              <a:custGeom>
                <a:rect b="b" l="l" r="r" t="t"/>
                <a:pathLst>
                  <a:path extrusionOk="0" h="1025111" w="556055">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rgbClr val="257AB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680" name="Google Shape;680;p6"/>
              <p:cNvGrpSpPr/>
              <p:nvPr/>
            </p:nvGrpSpPr>
            <p:grpSpPr>
              <a:xfrm>
                <a:off x="1008101" y="1050877"/>
                <a:ext cx="2248666" cy="5841621"/>
                <a:chOff x="1008101" y="1050877"/>
                <a:chExt cx="2248666" cy="5841621"/>
              </a:xfrm>
            </p:grpSpPr>
            <p:sp>
              <p:nvSpPr>
                <p:cNvPr id="681" name="Google Shape;681;p6"/>
                <p:cNvSpPr/>
                <p:nvPr/>
              </p:nvSpPr>
              <p:spPr>
                <a:xfrm>
                  <a:off x="1963572" y="1289400"/>
                  <a:ext cx="363320" cy="816226"/>
                </a:xfrm>
                <a:custGeom>
                  <a:rect b="b" l="l" r="r" t="t"/>
                  <a:pathLst>
                    <a:path extrusionOk="0" h="816226" w="363320">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2" name="Google Shape;682;p6"/>
                <p:cNvSpPr/>
                <p:nvPr/>
              </p:nvSpPr>
              <p:spPr>
                <a:xfrm>
                  <a:off x="2601838" y="3177690"/>
                  <a:ext cx="466941" cy="568478"/>
                </a:xfrm>
                <a:custGeom>
                  <a:rect b="b" l="l" r="r" t="t"/>
                  <a:pathLst>
                    <a:path extrusionOk="0" h="568478" w="466941">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3" name="Google Shape;683;p6"/>
                <p:cNvSpPr/>
                <p:nvPr/>
              </p:nvSpPr>
              <p:spPr>
                <a:xfrm>
                  <a:off x="1442250" y="3409305"/>
                  <a:ext cx="813855" cy="1874783"/>
                </a:xfrm>
                <a:custGeom>
                  <a:rect b="b" l="l" r="r" t="t"/>
                  <a:pathLst>
                    <a:path extrusionOk="0" h="1874783" w="813855">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4" name="Google Shape;684;p6"/>
                <p:cNvSpPr/>
                <p:nvPr/>
              </p:nvSpPr>
              <p:spPr>
                <a:xfrm>
                  <a:off x="2071034" y="3356016"/>
                  <a:ext cx="605350" cy="1980912"/>
                </a:xfrm>
                <a:custGeom>
                  <a:rect b="b" l="l" r="r" t="t"/>
                  <a:pathLst>
                    <a:path extrusionOk="0" h="1980912" w="605350">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5" name="Google Shape;685;p6"/>
                <p:cNvSpPr/>
                <p:nvPr/>
              </p:nvSpPr>
              <p:spPr>
                <a:xfrm>
                  <a:off x="1632207" y="1986678"/>
                  <a:ext cx="1150092" cy="1640541"/>
                </a:xfrm>
                <a:custGeom>
                  <a:rect b="b" l="l" r="r" t="t"/>
                  <a:pathLst>
                    <a:path extrusionOk="0" h="1640541" w="1150092">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rgbClr val="3487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6" name="Google Shape;686;p6"/>
                <p:cNvSpPr/>
                <p:nvPr/>
              </p:nvSpPr>
              <p:spPr>
                <a:xfrm>
                  <a:off x="2577105" y="2121305"/>
                  <a:ext cx="679662" cy="1582992"/>
                </a:xfrm>
                <a:custGeom>
                  <a:rect b="b" l="l" r="r" t="t"/>
                  <a:pathLst>
                    <a:path extrusionOk="0" h="1582992" w="67966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rgbClr val="3487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7" name="Google Shape;687;p6"/>
                <p:cNvSpPr/>
                <p:nvPr/>
              </p:nvSpPr>
              <p:spPr>
                <a:xfrm>
                  <a:off x="2088157" y="1931486"/>
                  <a:ext cx="255888" cy="210301"/>
                </a:xfrm>
                <a:custGeom>
                  <a:rect b="b" l="l" r="r" t="t"/>
                  <a:pathLst>
                    <a:path extrusionOk="0" h="210301" w="255888">
                      <a:moveTo>
                        <a:pt x="0" y="90401"/>
                      </a:moveTo>
                      <a:lnTo>
                        <a:pt x="62783" y="210302"/>
                      </a:lnTo>
                      <a:lnTo>
                        <a:pt x="255889" y="68514"/>
                      </a:lnTo>
                      <a:lnTo>
                        <a:pt x="217839" y="0"/>
                      </a:lnTo>
                      <a:close/>
                    </a:path>
                  </a:pathLst>
                </a:custGeom>
                <a:solidFill>
                  <a:srgbClr val="257AB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8" name="Google Shape;688;p6"/>
                <p:cNvSpPr/>
                <p:nvPr/>
              </p:nvSpPr>
              <p:spPr>
                <a:xfrm>
                  <a:off x="1939760" y="1935292"/>
                  <a:ext cx="132225" cy="187463"/>
                </a:xfrm>
                <a:custGeom>
                  <a:rect b="b" l="l" r="r" t="t"/>
                  <a:pathLst>
                    <a:path extrusionOk="0" h="187463" w="132225">
                      <a:moveTo>
                        <a:pt x="44709" y="0"/>
                      </a:moveTo>
                      <a:lnTo>
                        <a:pt x="132226" y="86595"/>
                      </a:lnTo>
                      <a:lnTo>
                        <a:pt x="47563" y="187463"/>
                      </a:lnTo>
                      <a:lnTo>
                        <a:pt x="0" y="58047"/>
                      </a:lnTo>
                      <a:close/>
                    </a:path>
                  </a:pathLst>
                </a:custGeom>
                <a:solidFill>
                  <a:srgbClr val="257AB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9" name="Google Shape;689;p6"/>
                <p:cNvSpPr/>
                <p:nvPr/>
              </p:nvSpPr>
              <p:spPr>
                <a:xfrm>
                  <a:off x="2276777" y="6690131"/>
                  <a:ext cx="307551" cy="202367"/>
                </a:xfrm>
                <a:custGeom>
                  <a:rect b="b" l="l" r="r" t="t"/>
                  <a:pathLst>
                    <a:path extrusionOk="0" h="202367" w="307551">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0" name="Google Shape;690;p6"/>
                <p:cNvSpPr/>
                <p:nvPr/>
              </p:nvSpPr>
              <p:spPr>
                <a:xfrm>
                  <a:off x="1008101" y="6580114"/>
                  <a:ext cx="504542" cy="214949"/>
                </a:xfrm>
                <a:custGeom>
                  <a:rect b="b" l="l" r="r" t="t"/>
                  <a:pathLst>
                    <a:path extrusionOk="0" h="214949" w="504542">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1" name="Google Shape;691;p6"/>
                <p:cNvSpPr/>
                <p:nvPr/>
              </p:nvSpPr>
              <p:spPr>
                <a:xfrm>
                  <a:off x="2211088" y="4833637"/>
                  <a:ext cx="413608" cy="1906227"/>
                </a:xfrm>
                <a:custGeom>
                  <a:rect b="b" l="l" r="r" t="t"/>
                  <a:pathLst>
                    <a:path extrusionOk="0" h="1906227" w="413608">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2" name="Google Shape;692;p6"/>
                <p:cNvSpPr/>
                <p:nvPr/>
              </p:nvSpPr>
              <p:spPr>
                <a:xfrm>
                  <a:off x="1268170" y="4968962"/>
                  <a:ext cx="525587" cy="1721426"/>
                </a:xfrm>
                <a:custGeom>
                  <a:rect b="b" l="l" r="r" t="t"/>
                  <a:pathLst>
                    <a:path extrusionOk="0" h="1721426" w="525587">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3" name="Google Shape;693;p6"/>
                <p:cNvSpPr/>
                <p:nvPr/>
              </p:nvSpPr>
              <p:spPr>
                <a:xfrm>
                  <a:off x="1980664" y="1716426"/>
                  <a:ext cx="334843" cy="209274"/>
                </a:xfrm>
                <a:custGeom>
                  <a:rect b="b" l="l" r="r" t="t"/>
                  <a:pathLst>
                    <a:path extrusionOk="0" h="209274" w="334843">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235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694" name="Google Shape;694;p6"/>
                <p:cNvGrpSpPr/>
                <p:nvPr/>
              </p:nvGrpSpPr>
              <p:grpSpPr>
                <a:xfrm>
                  <a:off x="1832467" y="1050877"/>
                  <a:ext cx="555337" cy="806384"/>
                  <a:chOff x="1832467" y="1050877"/>
                  <a:chExt cx="555337" cy="806384"/>
                </a:xfrm>
              </p:grpSpPr>
              <p:sp>
                <p:nvSpPr>
                  <p:cNvPr id="695" name="Google Shape;695;p6"/>
                  <p:cNvSpPr/>
                  <p:nvPr/>
                </p:nvSpPr>
                <p:spPr>
                  <a:xfrm>
                    <a:off x="1832467" y="1144521"/>
                    <a:ext cx="295642" cy="260735"/>
                  </a:xfrm>
                  <a:custGeom>
                    <a:rect b="b" l="l" r="r" t="t"/>
                    <a:pathLst>
                      <a:path extrusionOk="0" h="260735" w="295642">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6" name="Google Shape;696;p6"/>
                  <p:cNvSpPr/>
                  <p:nvPr/>
                </p:nvSpPr>
                <p:spPr>
                  <a:xfrm>
                    <a:off x="1876026" y="1195906"/>
                    <a:ext cx="430921" cy="661355"/>
                  </a:xfrm>
                  <a:custGeom>
                    <a:rect b="b" l="l" r="r" t="t"/>
                    <a:pathLst>
                      <a:path extrusionOk="0" h="661355" w="430921">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7" name="Google Shape;697;p6"/>
                  <p:cNvSpPr/>
                  <p:nvPr/>
                </p:nvSpPr>
                <p:spPr>
                  <a:xfrm>
                    <a:off x="1846361" y="1050877"/>
                    <a:ext cx="511002" cy="510440"/>
                  </a:xfrm>
                  <a:custGeom>
                    <a:rect b="b" l="l" r="r" t="t"/>
                    <a:pathLst>
                      <a:path extrusionOk="0" h="510440" w="511002">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8" name="Google Shape;698;p6"/>
                  <p:cNvSpPr/>
                  <p:nvPr/>
                </p:nvSpPr>
                <p:spPr>
                  <a:xfrm>
                    <a:off x="2275555" y="1504222"/>
                    <a:ext cx="112249" cy="135125"/>
                  </a:xfrm>
                  <a:custGeom>
                    <a:rect b="b" l="l" r="r" t="t"/>
                    <a:pathLst>
                      <a:path extrusionOk="0" h="135125" w="112249">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699" name="Google Shape;699;p6"/>
              <p:cNvGrpSpPr/>
              <p:nvPr/>
            </p:nvGrpSpPr>
            <p:grpSpPr>
              <a:xfrm>
                <a:off x="-1699765" y="1614606"/>
                <a:ext cx="3021205" cy="5129072"/>
                <a:chOff x="-1699765" y="1614606"/>
                <a:chExt cx="3021205" cy="5129072"/>
              </a:xfrm>
            </p:grpSpPr>
            <p:sp>
              <p:nvSpPr>
                <p:cNvPr id="700" name="Google Shape;700;p6"/>
                <p:cNvSpPr/>
                <p:nvPr/>
              </p:nvSpPr>
              <p:spPr>
                <a:xfrm>
                  <a:off x="425352" y="1614606"/>
                  <a:ext cx="896088" cy="2847158"/>
                </a:xfrm>
                <a:custGeom>
                  <a:rect b="b" l="l" r="r" t="t"/>
                  <a:pathLst>
                    <a:path extrusionOk="0" h="2847158" w="896088">
                      <a:moveTo>
                        <a:pt x="111297" y="2847158"/>
                      </a:moveTo>
                      <a:lnTo>
                        <a:pt x="896088" y="2847158"/>
                      </a:lnTo>
                      <a:lnTo>
                        <a:pt x="784791" y="0"/>
                      </a:lnTo>
                      <a:lnTo>
                        <a:pt x="0" y="0"/>
                      </a:ln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01" name="Google Shape;701;p6"/>
                <p:cNvGrpSpPr/>
                <p:nvPr/>
              </p:nvGrpSpPr>
              <p:grpSpPr>
                <a:xfrm>
                  <a:off x="-1699765" y="3896520"/>
                  <a:ext cx="334844" cy="2847158"/>
                  <a:chOff x="-1699765" y="3896520"/>
                  <a:chExt cx="334844" cy="2847158"/>
                </a:xfrm>
              </p:grpSpPr>
              <p:sp>
                <p:nvSpPr>
                  <p:cNvPr id="702" name="Google Shape;702;p6"/>
                  <p:cNvSpPr/>
                  <p:nvPr/>
                </p:nvSpPr>
                <p:spPr>
                  <a:xfrm>
                    <a:off x="-1699765" y="3896520"/>
                    <a:ext cx="334843" cy="2847158"/>
                  </a:xfrm>
                  <a:custGeom>
                    <a:rect b="b" l="l" r="r" t="t"/>
                    <a:pathLst>
                      <a:path extrusionOk="0" h="2847158" w="334843">
                        <a:moveTo>
                          <a:pt x="334844" y="81837"/>
                        </a:moveTo>
                        <a:lnTo>
                          <a:pt x="264451" y="0"/>
                        </a:lnTo>
                        <a:lnTo>
                          <a:pt x="0" y="2847158"/>
                        </a:lnTo>
                        <a:lnTo>
                          <a:pt x="78003" y="2847158"/>
                        </a:ln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3" name="Google Shape;703;p6"/>
                  <p:cNvSpPr/>
                  <p:nvPr/>
                </p:nvSpPr>
                <p:spPr>
                  <a:xfrm>
                    <a:off x="-1654104" y="3945051"/>
                    <a:ext cx="289183" cy="2798627"/>
                  </a:xfrm>
                  <a:custGeom>
                    <a:rect b="b" l="l" r="r" t="t"/>
                    <a:pathLst>
                      <a:path extrusionOk="0" h="2798627" w="289183">
                        <a:moveTo>
                          <a:pt x="0" y="2798627"/>
                        </a:moveTo>
                        <a:lnTo>
                          <a:pt x="32343" y="2798627"/>
                        </a:lnTo>
                        <a:lnTo>
                          <a:pt x="289183" y="33306"/>
                        </a:lnTo>
                        <a:lnTo>
                          <a:pt x="260646" y="0"/>
                        </a:ln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04" name="Google Shape;704;p6"/>
                <p:cNvGrpSpPr/>
                <p:nvPr/>
              </p:nvGrpSpPr>
              <p:grpSpPr>
                <a:xfrm>
                  <a:off x="527137" y="3896520"/>
                  <a:ext cx="335795" cy="2847158"/>
                  <a:chOff x="527137" y="3896520"/>
                  <a:chExt cx="335795" cy="2847158"/>
                </a:xfrm>
              </p:grpSpPr>
              <p:sp>
                <p:nvSpPr>
                  <p:cNvPr id="705" name="Google Shape;705;p6"/>
                  <p:cNvSpPr/>
                  <p:nvPr/>
                </p:nvSpPr>
                <p:spPr>
                  <a:xfrm>
                    <a:off x="527137" y="3896520"/>
                    <a:ext cx="335795" cy="2847158"/>
                  </a:xfrm>
                  <a:custGeom>
                    <a:rect b="b" l="l" r="r" t="t"/>
                    <a:pathLst>
                      <a:path extrusionOk="0" h="2847158" w="335795">
                        <a:moveTo>
                          <a:pt x="335795" y="81837"/>
                        </a:moveTo>
                        <a:lnTo>
                          <a:pt x="265402" y="0"/>
                        </a:lnTo>
                        <a:lnTo>
                          <a:pt x="0" y="2847158"/>
                        </a:lnTo>
                        <a:lnTo>
                          <a:pt x="78004" y="2847158"/>
                        </a:ln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6" name="Google Shape;706;p6"/>
                  <p:cNvSpPr/>
                  <p:nvPr/>
                </p:nvSpPr>
                <p:spPr>
                  <a:xfrm>
                    <a:off x="573749" y="3945051"/>
                    <a:ext cx="289183" cy="2798627"/>
                  </a:xfrm>
                  <a:custGeom>
                    <a:rect b="b" l="l" r="r" t="t"/>
                    <a:pathLst>
                      <a:path extrusionOk="0" h="2798627" w="289183">
                        <a:moveTo>
                          <a:pt x="0" y="2798627"/>
                        </a:moveTo>
                        <a:lnTo>
                          <a:pt x="31392" y="2798627"/>
                        </a:lnTo>
                        <a:lnTo>
                          <a:pt x="289183" y="33306"/>
                        </a:lnTo>
                        <a:lnTo>
                          <a:pt x="259694" y="0"/>
                        </a:ln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07" name="Google Shape;707;p6"/>
                <p:cNvSpPr/>
                <p:nvPr/>
              </p:nvSpPr>
              <p:spPr>
                <a:xfrm>
                  <a:off x="-1601785" y="1614606"/>
                  <a:ext cx="2803367" cy="2847158"/>
                </a:xfrm>
                <a:custGeom>
                  <a:rect b="b" l="l" r="r" t="t"/>
                  <a:pathLst>
                    <a:path extrusionOk="0" h="2847158" w="2803367">
                      <a:moveTo>
                        <a:pt x="2537965" y="2847158"/>
                      </a:moveTo>
                      <a:lnTo>
                        <a:pt x="0" y="2847158"/>
                      </a:lnTo>
                      <a:lnTo>
                        <a:pt x="265402" y="0"/>
                      </a:lnTo>
                      <a:lnTo>
                        <a:pt x="2803368" y="0"/>
                      </a:lnTo>
                      <a:close/>
                    </a:path>
                  </a:pathLst>
                </a:custGeom>
                <a:solidFill>
                  <a:srgbClr val="F6F6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08" name="Google Shape;708;p6"/>
              <p:cNvGrpSpPr/>
              <p:nvPr/>
            </p:nvGrpSpPr>
            <p:grpSpPr>
              <a:xfrm>
                <a:off x="789685" y="1545187"/>
                <a:ext cx="314867" cy="276959"/>
                <a:chOff x="789685" y="1545187"/>
                <a:chExt cx="314867" cy="276959"/>
              </a:xfrm>
            </p:grpSpPr>
            <p:sp>
              <p:nvSpPr>
                <p:cNvPr id="709" name="Google Shape;709;p6"/>
                <p:cNvSpPr/>
                <p:nvPr/>
              </p:nvSpPr>
              <p:spPr>
                <a:xfrm>
                  <a:off x="789685" y="1545187"/>
                  <a:ext cx="314867" cy="276959"/>
                </a:xfrm>
                <a:custGeom>
                  <a:rect b="b" l="l" r="r" t="t"/>
                  <a:pathLst>
                    <a:path extrusionOk="0" h="276959" w="314867">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0" name="Google Shape;710;p6"/>
                <p:cNvSpPr/>
                <p:nvPr/>
              </p:nvSpPr>
              <p:spPr>
                <a:xfrm>
                  <a:off x="824882" y="1629832"/>
                  <a:ext cx="55173" cy="173603"/>
                </a:xfrm>
                <a:custGeom>
                  <a:rect b="b" l="l" r="r" t="t"/>
                  <a:pathLst>
                    <a:path extrusionOk="0" h="173603" w="5517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711" name="Google Shape;711;p6"/>
            <p:cNvSpPr/>
            <p:nvPr/>
          </p:nvSpPr>
          <p:spPr>
            <a:xfrm>
              <a:off x="6280368" y="869682"/>
              <a:ext cx="480386" cy="1709055"/>
            </a:xfrm>
            <a:custGeom>
              <a:rect b="b" l="l" r="r" t="t"/>
              <a:pathLst>
                <a:path extrusionOk="0" h="1709056" w="480386">
                  <a:moveTo>
                    <a:pt x="0" y="1690024"/>
                  </a:moveTo>
                  <a:lnTo>
                    <a:pt x="165519" y="0"/>
                  </a:lnTo>
                  <a:lnTo>
                    <a:pt x="480387" y="0"/>
                  </a:lnTo>
                  <a:lnTo>
                    <a:pt x="309160" y="1709056"/>
                  </a:lnTo>
                  <a:lnTo>
                    <a:pt x="0" y="1709056"/>
                  </a:lnTo>
                  <a:close/>
                </a:path>
              </a:pathLst>
            </a:custGeom>
            <a:solidFill>
              <a:srgbClr val="3487C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2" name="Google Shape;712;p6"/>
            <p:cNvSpPr/>
            <p:nvPr/>
          </p:nvSpPr>
          <p:spPr>
            <a:xfrm>
              <a:off x="5648086" y="1821272"/>
              <a:ext cx="394773" cy="757466"/>
            </a:xfrm>
            <a:custGeom>
              <a:rect b="b" l="l" r="r" t="t"/>
              <a:pathLst>
                <a:path extrusionOk="0" h="757465" w="394773">
                  <a:moveTo>
                    <a:pt x="0" y="738434"/>
                  </a:moveTo>
                  <a:lnTo>
                    <a:pt x="79906" y="0"/>
                  </a:lnTo>
                  <a:lnTo>
                    <a:pt x="394773" y="0"/>
                  </a:lnTo>
                  <a:lnTo>
                    <a:pt x="309160" y="757466"/>
                  </a:lnTo>
                  <a:lnTo>
                    <a:pt x="0" y="757466"/>
                  </a:lnTo>
                  <a:close/>
                </a:path>
              </a:pathLst>
            </a:custGeom>
            <a:solidFill>
              <a:srgbClr val="EB5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3" name="Google Shape;713;p6"/>
            <p:cNvSpPr/>
            <p:nvPr/>
          </p:nvSpPr>
          <p:spPr>
            <a:xfrm>
              <a:off x="5272049" y="489998"/>
              <a:ext cx="1513456" cy="2088740"/>
            </a:xfrm>
            <a:custGeom>
              <a:rect b="b" l="l" r="r" t="t"/>
              <a:pathLst>
                <a:path extrusionOk="0" h="2088740" w="1513456">
                  <a:moveTo>
                    <a:pt x="189301" y="0"/>
                  </a:moveTo>
                  <a:lnTo>
                    <a:pt x="0" y="2088741"/>
                  </a:lnTo>
                  <a:lnTo>
                    <a:pt x="1513457" y="2088741"/>
                  </a:lnTo>
                </a:path>
              </a:pathLst>
            </a:custGeom>
            <a:noFill/>
            <a:ln cap="flat" cmpd="sng" w="28525">
              <a:solidFill>
                <a:srgbClr val="284E9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
          <p:cNvSpPr/>
          <p:nvPr/>
        </p:nvSpPr>
        <p:spPr>
          <a:xfrm>
            <a:off x="0" y="0"/>
            <a:ext cx="9144000" cy="173355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p3"/>
          <p:cNvSpPr/>
          <p:nvPr/>
        </p:nvSpPr>
        <p:spPr>
          <a:xfrm>
            <a:off x="8915400" y="0"/>
            <a:ext cx="228600" cy="17335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3"/>
          <p:cNvSpPr txBox="1"/>
          <p:nvPr/>
        </p:nvSpPr>
        <p:spPr>
          <a:xfrm>
            <a:off x="685800" y="866774"/>
            <a:ext cx="51816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P</a:t>
            </a:r>
            <a:r>
              <a:rPr b="1" i="0" lang="en-US" sz="4400" u="none" cap="none" strike="noStrike">
                <a:solidFill>
                  <a:schemeClr val="accent5"/>
                </a:solidFill>
                <a:latin typeface="Quattrocento Sans"/>
                <a:ea typeface="Quattrocento Sans"/>
                <a:cs typeface="Quattrocento Sans"/>
                <a:sym typeface="Quattrocento Sans"/>
              </a:rPr>
              <a:t>roject </a:t>
            </a:r>
            <a:r>
              <a:rPr b="1" lang="en-US" sz="4400">
                <a:solidFill>
                  <a:schemeClr val="accent5"/>
                </a:solidFill>
                <a:latin typeface="Quattrocento Sans"/>
                <a:ea typeface="Quattrocento Sans"/>
                <a:cs typeface="Quattrocento Sans"/>
                <a:sym typeface="Quattrocento Sans"/>
              </a:rPr>
              <a:t>P</a:t>
            </a:r>
            <a:r>
              <a:rPr b="1" i="0" lang="en-US" sz="4400" u="none" cap="none" strike="noStrike">
                <a:solidFill>
                  <a:schemeClr val="accent5"/>
                </a:solidFill>
                <a:latin typeface="Quattrocento Sans"/>
                <a:ea typeface="Quattrocento Sans"/>
                <a:cs typeface="Quattrocento Sans"/>
                <a:sym typeface="Quattrocento Sans"/>
              </a:rPr>
              <a:t>hases</a:t>
            </a:r>
            <a:endParaRPr b="0" i="0" sz="1400" u="none" cap="none" strike="noStrike">
              <a:solidFill>
                <a:srgbClr val="000000"/>
              </a:solidFill>
              <a:latin typeface="Arial"/>
              <a:ea typeface="Arial"/>
              <a:cs typeface="Arial"/>
              <a:sym typeface="Arial"/>
            </a:endParaRPr>
          </a:p>
        </p:txBody>
      </p:sp>
      <p:sp>
        <p:nvSpPr>
          <p:cNvPr id="198" name="Google Shape;198;p3"/>
          <p:cNvSpPr txBox="1"/>
          <p:nvPr/>
        </p:nvSpPr>
        <p:spPr>
          <a:xfrm>
            <a:off x="6535648" y="4846112"/>
            <a:ext cx="2494052" cy="15388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04</a:t>
            </a:r>
            <a:endParaRPr b="0" i="0" sz="1400" u="none" cap="none" strike="noStrike">
              <a:solidFill>
                <a:srgbClr val="000000"/>
              </a:solidFill>
              <a:latin typeface="Arial"/>
              <a:ea typeface="Arial"/>
              <a:cs typeface="Arial"/>
              <a:sym typeface="Arial"/>
            </a:endParaRPr>
          </a:p>
        </p:txBody>
      </p:sp>
      <p:cxnSp>
        <p:nvCxnSpPr>
          <p:cNvPr id="199" name="Google Shape;199;p3"/>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sp>
        <p:nvSpPr>
          <p:cNvPr id="200" name="Google Shape;200;p3"/>
          <p:cNvSpPr txBox="1"/>
          <p:nvPr/>
        </p:nvSpPr>
        <p:spPr>
          <a:xfrm>
            <a:off x="2989672" y="2047400"/>
            <a:ext cx="900600" cy="203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Arial"/>
              <a:buNone/>
            </a:pPr>
            <a:r>
              <a:rPr b="1" i="0" lang="en-US" sz="1800" u="none" cap="none" strike="noStrike">
                <a:solidFill>
                  <a:schemeClr val="accent5"/>
                </a:solidFill>
                <a:latin typeface="Quattrocento Sans"/>
                <a:ea typeface="Quattrocento Sans"/>
                <a:cs typeface="Quattrocento Sans"/>
                <a:sym typeface="Quattrocento Sans"/>
              </a:rPr>
              <a:t>phase 1</a:t>
            </a:r>
            <a:endParaRPr b="1" i="0" sz="1800" u="none" cap="none" strike="noStrike">
              <a:solidFill>
                <a:schemeClr val="accent5"/>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2400"/>
              <a:buFont typeface="Arial"/>
              <a:buNone/>
            </a:pPr>
            <a:r>
              <a:rPr b="1" lang="en-US" sz="1800">
                <a:solidFill>
                  <a:schemeClr val="accent5"/>
                </a:solidFill>
                <a:latin typeface="Quattrocento Sans"/>
                <a:ea typeface="Quattrocento Sans"/>
                <a:cs typeface="Quattrocento Sans"/>
                <a:sym typeface="Quattrocento Sans"/>
              </a:rPr>
              <a:t>phase 2</a:t>
            </a:r>
            <a:endParaRPr b="1" sz="1800">
              <a:solidFill>
                <a:schemeClr val="accent5"/>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2400"/>
              <a:buFont typeface="Arial"/>
              <a:buNone/>
            </a:pPr>
            <a:r>
              <a:rPr b="1" lang="en-US" sz="1800">
                <a:solidFill>
                  <a:schemeClr val="accent5"/>
                </a:solidFill>
                <a:latin typeface="Quattrocento Sans"/>
                <a:ea typeface="Quattrocento Sans"/>
                <a:cs typeface="Quattrocento Sans"/>
                <a:sym typeface="Quattrocento Sans"/>
              </a:rPr>
              <a:t>phase 3</a:t>
            </a:r>
            <a:endParaRPr sz="1800">
              <a:solidFill>
                <a:schemeClr val="dk1"/>
              </a:solidFill>
            </a:endParaRPr>
          </a:p>
          <a:p>
            <a:pPr indent="0" lvl="0" marL="0" rtl="0" algn="l">
              <a:spcBef>
                <a:spcPts val="0"/>
              </a:spcBef>
              <a:spcAft>
                <a:spcPts val="0"/>
              </a:spcAft>
              <a:buClr>
                <a:schemeClr val="dk1"/>
              </a:buClr>
              <a:buSzPts val="2400"/>
              <a:buFont typeface="Arial"/>
              <a:buNone/>
            </a:pPr>
            <a:r>
              <a:rPr b="1" lang="en-US" sz="1800">
                <a:solidFill>
                  <a:schemeClr val="accent5"/>
                </a:solidFill>
                <a:latin typeface="Quattrocento Sans"/>
                <a:ea typeface="Quattrocento Sans"/>
                <a:cs typeface="Quattrocento Sans"/>
                <a:sym typeface="Quattrocento Sans"/>
              </a:rPr>
              <a:t>phase 4</a:t>
            </a:r>
            <a:endParaRPr b="1" sz="1800">
              <a:solidFill>
                <a:schemeClr val="accent5"/>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2400"/>
              <a:buFont typeface="Arial"/>
              <a:buNone/>
            </a:pPr>
            <a:r>
              <a:rPr b="1" lang="en-US" sz="1800">
                <a:solidFill>
                  <a:schemeClr val="accent5"/>
                </a:solidFill>
                <a:latin typeface="Quattrocento Sans"/>
                <a:ea typeface="Quattrocento Sans"/>
                <a:cs typeface="Quattrocento Sans"/>
                <a:sym typeface="Quattrocento Sans"/>
              </a:rPr>
              <a:t>phase 5</a:t>
            </a:r>
            <a:endParaRPr b="1" sz="1800">
              <a:solidFill>
                <a:schemeClr val="accent5"/>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2400"/>
              <a:buFont typeface="Arial"/>
              <a:buNone/>
            </a:pPr>
            <a:r>
              <a:rPr b="1" lang="en-US" sz="1800">
                <a:solidFill>
                  <a:schemeClr val="accent5"/>
                </a:solidFill>
                <a:latin typeface="Quattrocento Sans"/>
                <a:ea typeface="Quattrocento Sans"/>
                <a:cs typeface="Quattrocento Sans"/>
                <a:sym typeface="Quattrocento Sans"/>
              </a:rPr>
              <a:t>phase 6</a:t>
            </a:r>
            <a:endParaRPr b="1" sz="1800">
              <a:solidFill>
                <a:schemeClr val="accent5"/>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accent5"/>
              </a:solidFill>
              <a:latin typeface="Quattrocento Sans"/>
              <a:ea typeface="Quattrocento Sans"/>
              <a:cs typeface="Quattrocento Sans"/>
              <a:sym typeface="Quattrocento Sans"/>
            </a:endParaRPr>
          </a:p>
        </p:txBody>
      </p:sp>
      <p:grpSp>
        <p:nvGrpSpPr>
          <p:cNvPr id="201" name="Google Shape;201;p3"/>
          <p:cNvGrpSpPr/>
          <p:nvPr/>
        </p:nvGrpSpPr>
        <p:grpSpPr>
          <a:xfrm>
            <a:off x="734934" y="1901646"/>
            <a:ext cx="1646950" cy="2879403"/>
            <a:chOff x="-2151355" y="317534"/>
            <a:chExt cx="3287540" cy="5747687"/>
          </a:xfrm>
        </p:grpSpPr>
        <p:sp>
          <p:nvSpPr>
            <p:cNvPr id="202" name="Google Shape;202;p3"/>
            <p:cNvSpPr/>
            <p:nvPr/>
          </p:nvSpPr>
          <p:spPr>
            <a:xfrm>
              <a:off x="-2151355" y="758718"/>
              <a:ext cx="3287540" cy="4706056"/>
            </a:xfrm>
            <a:custGeom>
              <a:rect b="b" l="l" r="r" t="t"/>
              <a:pathLst>
                <a:path extrusionOk="0" h="4706056" w="3287540">
                  <a:moveTo>
                    <a:pt x="1611835" y="197416"/>
                  </a:moveTo>
                  <a:cubicBezTo>
                    <a:pt x="1517538" y="44210"/>
                    <a:pt x="1315608" y="-5273"/>
                    <a:pt x="1134633" y="436"/>
                  </a:cubicBezTo>
                  <a:cubicBezTo>
                    <a:pt x="936513" y="7098"/>
                    <a:pt x="725058" y="75612"/>
                    <a:pt x="617425" y="241189"/>
                  </a:cubicBezTo>
                  <a:cubicBezTo>
                    <a:pt x="539320" y="361089"/>
                    <a:pt x="528843" y="512392"/>
                    <a:pt x="535510" y="655131"/>
                  </a:cubicBezTo>
                  <a:cubicBezTo>
                    <a:pt x="553608" y="1068121"/>
                    <a:pt x="696483" y="1464934"/>
                    <a:pt x="760300" y="1874118"/>
                  </a:cubicBezTo>
                  <a:cubicBezTo>
                    <a:pt x="824118" y="2283302"/>
                    <a:pt x="795543" y="2740065"/>
                    <a:pt x="522175" y="3051235"/>
                  </a:cubicBezTo>
                  <a:cubicBezTo>
                    <a:pt x="428830" y="3156861"/>
                    <a:pt x="312625" y="3240601"/>
                    <a:pt x="219280" y="3346228"/>
                  </a:cubicBezTo>
                  <a:cubicBezTo>
                    <a:pt x="31638" y="3559384"/>
                    <a:pt x="-47420" y="3866748"/>
                    <a:pt x="28780" y="4139854"/>
                  </a:cubicBezTo>
                  <a:cubicBezTo>
                    <a:pt x="104980" y="4412961"/>
                    <a:pt x="339295" y="4639439"/>
                    <a:pt x="618378" y="4692729"/>
                  </a:cubicBezTo>
                  <a:cubicBezTo>
                    <a:pt x="961278" y="4758388"/>
                    <a:pt x="1303225" y="4571876"/>
                    <a:pt x="1566115" y="4343495"/>
                  </a:cubicBezTo>
                  <a:cubicBezTo>
                    <a:pt x="1829005" y="4114161"/>
                    <a:pt x="2051890" y="3835345"/>
                    <a:pt x="2347165" y="3650737"/>
                  </a:cubicBezTo>
                  <a:cubicBezTo>
                    <a:pt x="2550048" y="3524175"/>
                    <a:pt x="2783410" y="3445193"/>
                    <a:pt x="2966290" y="3291036"/>
                  </a:cubicBezTo>
                  <a:cubicBezTo>
                    <a:pt x="3306333" y="3004607"/>
                    <a:pt x="3394915" y="2454588"/>
                    <a:pt x="3142503" y="2089177"/>
                  </a:cubicBezTo>
                  <a:cubicBezTo>
                    <a:pt x="2908188" y="1750411"/>
                    <a:pt x="2460513" y="1612430"/>
                    <a:pt x="2219530" y="1279374"/>
                  </a:cubicBezTo>
                  <a:cubicBezTo>
                    <a:pt x="2073798" y="1078588"/>
                    <a:pt x="2018553" y="827368"/>
                    <a:pt x="1922350" y="598987"/>
                  </a:cubicBezTo>
                  <a:cubicBezTo>
                    <a:pt x="1825195" y="370605"/>
                    <a:pt x="1656603" y="142223"/>
                    <a:pt x="1411810" y="99402"/>
                  </a:cubicBezTo>
                </a:path>
              </a:pathLst>
            </a:custGeom>
            <a:solidFill>
              <a:srgbClr val="FFE7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03" name="Google Shape;203;p3"/>
            <p:cNvGrpSpPr/>
            <p:nvPr/>
          </p:nvGrpSpPr>
          <p:grpSpPr>
            <a:xfrm>
              <a:off x="-1219650" y="317534"/>
              <a:ext cx="2269851" cy="5747687"/>
              <a:chOff x="-1219650" y="317534"/>
              <a:chExt cx="2269851" cy="5747687"/>
            </a:xfrm>
          </p:grpSpPr>
          <p:grpSp>
            <p:nvGrpSpPr>
              <p:cNvPr id="204" name="Google Shape;204;p3"/>
              <p:cNvGrpSpPr/>
              <p:nvPr/>
            </p:nvGrpSpPr>
            <p:grpSpPr>
              <a:xfrm>
                <a:off x="-790910" y="665898"/>
                <a:ext cx="1841111" cy="1060071"/>
                <a:chOff x="-790910" y="665898"/>
                <a:chExt cx="1841111" cy="1060071"/>
              </a:xfrm>
            </p:grpSpPr>
            <p:sp>
              <p:nvSpPr>
                <p:cNvPr id="205" name="Google Shape;205;p3"/>
                <p:cNvSpPr/>
                <p:nvPr/>
              </p:nvSpPr>
              <p:spPr>
                <a:xfrm>
                  <a:off x="294869" y="932343"/>
                  <a:ext cx="536479" cy="684193"/>
                </a:xfrm>
                <a:custGeom>
                  <a:rect b="b" l="l" r="r" t="t"/>
                  <a:pathLst>
                    <a:path extrusionOk="0" h="684193" w="536479">
                      <a:moveTo>
                        <a:pt x="0" y="468182"/>
                      </a:moveTo>
                      <a:lnTo>
                        <a:pt x="512445" y="0"/>
                      </a:lnTo>
                      <a:cubicBezTo>
                        <a:pt x="512445" y="0"/>
                        <a:pt x="546735" y="40918"/>
                        <a:pt x="533400" y="78982"/>
                      </a:cubicBezTo>
                      <a:cubicBezTo>
                        <a:pt x="498158" y="180802"/>
                        <a:pt x="372428" y="385394"/>
                        <a:pt x="292418" y="471989"/>
                      </a:cubicBezTo>
                      <a:cubicBezTo>
                        <a:pt x="182880" y="589986"/>
                        <a:pt x="51435" y="684193"/>
                        <a:pt x="51435" y="684193"/>
                      </a:cubicBezTo>
                      <a:lnTo>
                        <a:pt x="0" y="468182"/>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06" name="Google Shape;206;p3"/>
                <p:cNvGrpSpPr/>
                <p:nvPr/>
              </p:nvGrpSpPr>
              <p:grpSpPr>
                <a:xfrm>
                  <a:off x="742025" y="665898"/>
                  <a:ext cx="308176" cy="396813"/>
                  <a:chOff x="742025" y="665898"/>
                  <a:chExt cx="308176" cy="396813"/>
                </a:xfrm>
              </p:grpSpPr>
              <p:grpSp>
                <p:nvGrpSpPr>
                  <p:cNvPr id="207" name="Google Shape;207;p3"/>
                  <p:cNvGrpSpPr/>
                  <p:nvPr/>
                </p:nvGrpSpPr>
                <p:grpSpPr>
                  <a:xfrm>
                    <a:off x="771555" y="665898"/>
                    <a:ext cx="278646" cy="392055"/>
                    <a:chOff x="771555" y="665898"/>
                    <a:chExt cx="278646" cy="392055"/>
                  </a:xfrm>
                </p:grpSpPr>
                <p:sp>
                  <p:nvSpPr>
                    <p:cNvPr id="208" name="Google Shape;208;p3"/>
                    <p:cNvSpPr/>
                    <p:nvPr/>
                  </p:nvSpPr>
                  <p:spPr>
                    <a:xfrm>
                      <a:off x="771555" y="786750"/>
                      <a:ext cx="174118" cy="271203"/>
                    </a:xfrm>
                    <a:custGeom>
                      <a:rect b="b" l="l" r="r" t="t"/>
                      <a:pathLst>
                        <a:path extrusionOk="0" h="271203" w="174118">
                          <a:moveTo>
                            <a:pt x="36712" y="271203"/>
                          </a:moveTo>
                          <a:lnTo>
                            <a:pt x="101482" y="216011"/>
                          </a:lnTo>
                          <a:cubicBezTo>
                            <a:pt x="101482" y="216011"/>
                            <a:pt x="133867" y="191270"/>
                            <a:pt x="160537" y="150351"/>
                          </a:cubicBezTo>
                          <a:cubicBezTo>
                            <a:pt x="187207" y="109433"/>
                            <a:pt x="171967" y="69466"/>
                            <a:pt x="137677" y="36160"/>
                          </a:cubicBezTo>
                          <a:cubicBezTo>
                            <a:pt x="103387" y="2855"/>
                            <a:pt x="76717" y="0"/>
                            <a:pt x="76717" y="0"/>
                          </a:cubicBezTo>
                          <a:cubicBezTo>
                            <a:pt x="76717" y="0"/>
                            <a:pt x="20519" y="24741"/>
                            <a:pt x="28139" y="74224"/>
                          </a:cubicBezTo>
                          <a:cubicBezTo>
                            <a:pt x="35759" y="123707"/>
                            <a:pt x="-14723" y="234091"/>
                            <a:pt x="4327" y="241704"/>
                          </a:cubicBezTo>
                          <a:cubicBezTo>
                            <a:pt x="22424" y="250268"/>
                            <a:pt x="36712" y="271203"/>
                            <a:pt x="36712" y="271203"/>
                          </a:cubicBez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3"/>
                    <p:cNvSpPr/>
                    <p:nvPr/>
                  </p:nvSpPr>
                  <p:spPr>
                    <a:xfrm>
                      <a:off x="823507" y="665898"/>
                      <a:ext cx="135255" cy="173189"/>
                    </a:xfrm>
                    <a:custGeom>
                      <a:rect b="b" l="l" r="r" t="t"/>
                      <a:pathLst>
                        <a:path extrusionOk="0" h="173189" w="135255">
                          <a:moveTo>
                            <a:pt x="0" y="131319"/>
                          </a:moveTo>
                          <a:lnTo>
                            <a:pt x="64770" y="61853"/>
                          </a:lnTo>
                          <a:lnTo>
                            <a:pt x="127635" y="0"/>
                          </a:lnTo>
                          <a:lnTo>
                            <a:pt x="135255" y="18080"/>
                          </a:lnTo>
                          <a:lnTo>
                            <a:pt x="97155" y="67563"/>
                          </a:lnTo>
                          <a:lnTo>
                            <a:pt x="76200" y="173189"/>
                          </a:lnTo>
                          <a:lnTo>
                            <a:pt x="51435" y="158916"/>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3"/>
                    <p:cNvSpPr/>
                    <p:nvPr/>
                  </p:nvSpPr>
                  <p:spPr>
                    <a:xfrm>
                      <a:off x="874942" y="722994"/>
                      <a:ext cx="149542" cy="134174"/>
                    </a:xfrm>
                    <a:custGeom>
                      <a:rect b="b" l="l" r="r" t="t"/>
                      <a:pathLst>
                        <a:path extrusionOk="0" h="134174" w="149542">
                          <a:moveTo>
                            <a:pt x="67628" y="37112"/>
                          </a:moveTo>
                          <a:lnTo>
                            <a:pt x="137160" y="0"/>
                          </a:lnTo>
                          <a:lnTo>
                            <a:pt x="149543" y="15225"/>
                          </a:lnTo>
                          <a:lnTo>
                            <a:pt x="87630" y="63757"/>
                          </a:lnTo>
                          <a:lnTo>
                            <a:pt x="42863" y="134174"/>
                          </a:lnTo>
                          <a:lnTo>
                            <a:pt x="0" y="101820"/>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3"/>
                    <p:cNvSpPr/>
                    <p:nvPr/>
                  </p:nvSpPr>
                  <p:spPr>
                    <a:xfrm>
                      <a:off x="913042" y="769622"/>
                      <a:ext cx="124777" cy="111336"/>
                    </a:xfrm>
                    <a:custGeom>
                      <a:rect b="b" l="l" r="r" t="t"/>
                      <a:pathLst>
                        <a:path extrusionOk="0" h="111336" w="124777">
                          <a:moveTo>
                            <a:pt x="124778" y="0"/>
                          </a:moveTo>
                          <a:lnTo>
                            <a:pt x="67628" y="25693"/>
                          </a:lnTo>
                          <a:lnTo>
                            <a:pt x="27623" y="37112"/>
                          </a:lnTo>
                          <a:lnTo>
                            <a:pt x="0" y="74224"/>
                          </a:lnTo>
                          <a:lnTo>
                            <a:pt x="25718" y="111336"/>
                          </a:lnTo>
                          <a:lnTo>
                            <a:pt x="54293" y="70418"/>
                          </a:lnTo>
                          <a:lnTo>
                            <a:pt x="123825" y="23790"/>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3"/>
                    <p:cNvSpPr/>
                    <p:nvPr/>
                  </p:nvSpPr>
                  <p:spPr>
                    <a:xfrm>
                      <a:off x="923519" y="831475"/>
                      <a:ext cx="126682" cy="80885"/>
                    </a:xfrm>
                    <a:custGeom>
                      <a:rect b="b" l="l" r="r" t="t"/>
                      <a:pathLst>
                        <a:path extrusionOk="0" h="80885" w="126682">
                          <a:moveTo>
                            <a:pt x="126683" y="0"/>
                          </a:moveTo>
                          <a:lnTo>
                            <a:pt x="18097" y="27596"/>
                          </a:lnTo>
                          <a:lnTo>
                            <a:pt x="0" y="55192"/>
                          </a:lnTo>
                          <a:lnTo>
                            <a:pt x="16193" y="80885"/>
                          </a:lnTo>
                          <a:lnTo>
                            <a:pt x="60008" y="50434"/>
                          </a:lnTo>
                          <a:lnTo>
                            <a:pt x="119063" y="18080"/>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3"/>
                  <p:cNvSpPr/>
                  <p:nvPr/>
                </p:nvSpPr>
                <p:spPr>
                  <a:xfrm>
                    <a:off x="742025" y="729408"/>
                    <a:ext cx="118790" cy="333303"/>
                  </a:xfrm>
                  <a:custGeom>
                    <a:rect b="b" l="l" r="r" t="t"/>
                    <a:pathLst>
                      <a:path extrusionOk="0" h="333303" w="118790">
                        <a:moveTo>
                          <a:pt x="520" y="327594"/>
                        </a:moveTo>
                        <a:cubicBezTo>
                          <a:pt x="35762" y="291433"/>
                          <a:pt x="28142" y="238144"/>
                          <a:pt x="28142" y="238144"/>
                        </a:cubicBezTo>
                        <a:cubicBezTo>
                          <a:pt x="28142" y="238144"/>
                          <a:pt x="11950" y="104922"/>
                          <a:pt x="31953" y="83035"/>
                        </a:cubicBezTo>
                        <a:cubicBezTo>
                          <a:pt x="51955" y="61148"/>
                          <a:pt x="63385" y="4053"/>
                          <a:pt x="63385" y="4053"/>
                        </a:cubicBezTo>
                        <a:cubicBezTo>
                          <a:pt x="63385" y="4053"/>
                          <a:pt x="79578" y="-16882"/>
                          <a:pt x="87197" y="36407"/>
                        </a:cubicBezTo>
                        <a:cubicBezTo>
                          <a:pt x="91960" y="71616"/>
                          <a:pt x="85292" y="103018"/>
                          <a:pt x="85292" y="103018"/>
                        </a:cubicBezTo>
                        <a:cubicBezTo>
                          <a:pt x="85292" y="103018"/>
                          <a:pt x="121487" y="175339"/>
                          <a:pt x="118630" y="199129"/>
                        </a:cubicBezTo>
                        <a:cubicBezTo>
                          <a:pt x="112915" y="247660"/>
                          <a:pt x="25285" y="333303"/>
                          <a:pt x="25285" y="333303"/>
                        </a:cubicBezTo>
                        <a:cubicBezTo>
                          <a:pt x="25285" y="333303"/>
                          <a:pt x="-4243" y="332352"/>
                          <a:pt x="520" y="327594"/>
                        </a:cubicBez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3"/>
                <p:cNvSpPr/>
                <p:nvPr/>
              </p:nvSpPr>
              <p:spPr>
                <a:xfrm>
                  <a:off x="-790910" y="1193479"/>
                  <a:ext cx="1169600" cy="532490"/>
                </a:xfrm>
                <a:custGeom>
                  <a:rect b="b" l="l" r="r" t="t"/>
                  <a:pathLst>
                    <a:path extrusionOk="0" h="532490" w="1169600">
                      <a:moveTo>
                        <a:pt x="471418" y="73824"/>
                      </a:moveTo>
                      <a:lnTo>
                        <a:pt x="1041966" y="179451"/>
                      </a:lnTo>
                      <a:lnTo>
                        <a:pt x="1063873" y="216563"/>
                      </a:lnTo>
                      <a:lnTo>
                        <a:pt x="1097211" y="189918"/>
                      </a:lnTo>
                      <a:lnTo>
                        <a:pt x="1169601" y="408784"/>
                      </a:lnTo>
                      <a:lnTo>
                        <a:pt x="1005771" y="532490"/>
                      </a:lnTo>
                      <a:lnTo>
                        <a:pt x="229483" y="374527"/>
                      </a:lnTo>
                      <a:cubicBezTo>
                        <a:pt x="229483" y="374527"/>
                        <a:pt x="59938" y="295545"/>
                        <a:pt x="2788" y="73824"/>
                      </a:cubicBezTo>
                      <a:cubicBezTo>
                        <a:pt x="-40074" y="-88898"/>
                        <a:pt x="424746" y="67163"/>
                        <a:pt x="471418" y="73824"/>
                      </a:cubicBezTo>
                      <a:close/>
                    </a:path>
                  </a:pathLst>
                </a:custGeom>
                <a:solidFill>
                  <a:srgbClr val="56A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5" name="Google Shape;215;p3"/>
              <p:cNvGrpSpPr/>
              <p:nvPr/>
            </p:nvGrpSpPr>
            <p:grpSpPr>
              <a:xfrm>
                <a:off x="-1219650" y="317534"/>
                <a:ext cx="1596435" cy="5747687"/>
                <a:chOff x="-1219650" y="317534"/>
                <a:chExt cx="1596435" cy="5747687"/>
              </a:xfrm>
            </p:grpSpPr>
            <p:sp>
              <p:nvSpPr>
                <p:cNvPr id="216" name="Google Shape;216;p3"/>
                <p:cNvSpPr/>
                <p:nvPr/>
              </p:nvSpPr>
              <p:spPr>
                <a:xfrm>
                  <a:off x="-209955" y="5799210"/>
                  <a:ext cx="586740" cy="238415"/>
                </a:xfrm>
                <a:custGeom>
                  <a:rect b="b" l="l" r="r" t="t"/>
                  <a:pathLst>
                    <a:path extrusionOk="0" h="238415" w="586740">
                      <a:moveTo>
                        <a:pt x="0" y="92822"/>
                      </a:moveTo>
                      <a:lnTo>
                        <a:pt x="22860" y="228899"/>
                      </a:lnTo>
                      <a:lnTo>
                        <a:pt x="160973" y="231754"/>
                      </a:lnTo>
                      <a:cubicBezTo>
                        <a:pt x="160973" y="231754"/>
                        <a:pt x="264795" y="233657"/>
                        <a:pt x="290513" y="234609"/>
                      </a:cubicBezTo>
                      <a:cubicBezTo>
                        <a:pt x="311468" y="234609"/>
                        <a:pt x="489585" y="237464"/>
                        <a:pt x="558165" y="238415"/>
                      </a:cubicBezTo>
                      <a:cubicBezTo>
                        <a:pt x="573405" y="238415"/>
                        <a:pt x="585788" y="226045"/>
                        <a:pt x="586740" y="210819"/>
                      </a:cubicBezTo>
                      <a:lnTo>
                        <a:pt x="586740" y="210819"/>
                      </a:lnTo>
                      <a:cubicBezTo>
                        <a:pt x="586740" y="197497"/>
                        <a:pt x="578168" y="186078"/>
                        <a:pt x="565785" y="183223"/>
                      </a:cubicBezTo>
                      <a:cubicBezTo>
                        <a:pt x="492443" y="164191"/>
                        <a:pt x="252413" y="96628"/>
                        <a:pt x="217170" y="25259"/>
                      </a:cubicBezTo>
                      <a:cubicBezTo>
                        <a:pt x="176213" y="-58481"/>
                        <a:pt x="0" y="92822"/>
                        <a:pt x="0" y="92822"/>
                      </a:cubicBezTo>
                      <a:close/>
                    </a:path>
                  </a:pathLst>
                </a:custGeom>
                <a:solidFill>
                  <a:srgbClr val="1E4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3"/>
                <p:cNvSpPr/>
                <p:nvPr/>
              </p:nvSpPr>
              <p:spPr>
                <a:xfrm>
                  <a:off x="-981152" y="490325"/>
                  <a:ext cx="392451" cy="780123"/>
                </a:xfrm>
                <a:custGeom>
                  <a:rect b="b" l="l" r="r" t="t"/>
                  <a:pathLst>
                    <a:path extrusionOk="0" h="780123" w="392451">
                      <a:moveTo>
                        <a:pt x="391150" y="606643"/>
                      </a:moveTo>
                      <a:cubicBezTo>
                        <a:pt x="398770" y="678964"/>
                        <a:pt x="372100" y="747479"/>
                        <a:pt x="333048" y="757946"/>
                      </a:cubicBezTo>
                      <a:cubicBezTo>
                        <a:pt x="294948" y="765559"/>
                        <a:pt x="256848" y="772220"/>
                        <a:pt x="218748" y="779833"/>
                      </a:cubicBezTo>
                      <a:cubicBezTo>
                        <a:pt x="177790" y="784591"/>
                        <a:pt x="128260" y="730350"/>
                        <a:pt x="108258" y="660884"/>
                      </a:cubicBezTo>
                      <a:cubicBezTo>
                        <a:pt x="76825" y="545742"/>
                        <a:pt x="44440" y="430599"/>
                        <a:pt x="12055" y="315457"/>
                      </a:cubicBezTo>
                      <a:cubicBezTo>
                        <a:pt x="-7947" y="245991"/>
                        <a:pt x="-6995" y="100397"/>
                        <a:pt x="45393" y="47108"/>
                      </a:cubicBezTo>
                      <a:cubicBezTo>
                        <a:pt x="93970" y="-471"/>
                        <a:pt x="157788" y="-12842"/>
                        <a:pt x="220653" y="13803"/>
                      </a:cubicBezTo>
                      <a:cubicBezTo>
                        <a:pt x="289233" y="44254"/>
                        <a:pt x="344478" y="179379"/>
                        <a:pt x="351145" y="250749"/>
                      </a:cubicBezTo>
                      <a:cubicBezTo>
                        <a:pt x="364480" y="368746"/>
                        <a:pt x="377815" y="487695"/>
                        <a:pt x="391150" y="606643"/>
                      </a:cubicBezTo>
                      <a:close/>
                    </a:path>
                  </a:pathLst>
                </a:custGeom>
                <a:solidFill>
                  <a:srgbClr val="ED956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3"/>
                <p:cNvSpPr/>
                <p:nvPr/>
              </p:nvSpPr>
              <p:spPr>
                <a:xfrm>
                  <a:off x="-350080" y="2172266"/>
                  <a:ext cx="724960" cy="201617"/>
                </a:xfrm>
                <a:custGeom>
                  <a:rect b="b" l="l" r="r" t="t"/>
                  <a:pathLst>
                    <a:path extrusionOk="0" h="201617" w="724960">
                      <a:moveTo>
                        <a:pt x="82023" y="0"/>
                      </a:moveTo>
                      <a:lnTo>
                        <a:pt x="724960" y="19032"/>
                      </a:lnTo>
                      <a:cubicBezTo>
                        <a:pt x="724960" y="19032"/>
                        <a:pt x="248710" y="305460"/>
                        <a:pt x="75355" y="160819"/>
                      </a:cubicBezTo>
                      <a:cubicBezTo>
                        <a:pt x="-98000" y="16177"/>
                        <a:pt x="82023" y="0"/>
                        <a:pt x="82023" y="0"/>
                      </a:cubicBez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3"/>
                <p:cNvSpPr/>
                <p:nvPr/>
              </p:nvSpPr>
              <p:spPr>
                <a:xfrm>
                  <a:off x="-935760" y="5879661"/>
                  <a:ext cx="559117" cy="185560"/>
                </a:xfrm>
                <a:custGeom>
                  <a:rect b="b" l="l" r="r" t="t"/>
                  <a:pathLst>
                    <a:path extrusionOk="0" h="185560" w="559117">
                      <a:moveTo>
                        <a:pt x="559118" y="148448"/>
                      </a:moveTo>
                      <a:lnTo>
                        <a:pt x="559118" y="148448"/>
                      </a:lnTo>
                      <a:cubicBezTo>
                        <a:pt x="559118" y="169383"/>
                        <a:pt x="541973" y="185560"/>
                        <a:pt x="521017" y="185560"/>
                      </a:cubicBezTo>
                      <a:lnTo>
                        <a:pt x="4763" y="177947"/>
                      </a:lnTo>
                      <a:lnTo>
                        <a:pt x="0" y="2855"/>
                      </a:lnTo>
                      <a:lnTo>
                        <a:pt x="219075" y="0"/>
                      </a:lnTo>
                      <a:cubicBezTo>
                        <a:pt x="219075" y="0"/>
                        <a:pt x="450533" y="83740"/>
                        <a:pt x="533400" y="112288"/>
                      </a:cubicBezTo>
                      <a:cubicBezTo>
                        <a:pt x="549593" y="117997"/>
                        <a:pt x="559118" y="132271"/>
                        <a:pt x="559118" y="148448"/>
                      </a:cubicBez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3"/>
                <p:cNvSpPr/>
                <p:nvPr/>
              </p:nvSpPr>
              <p:spPr>
                <a:xfrm>
                  <a:off x="-910242" y="2497709"/>
                  <a:ext cx="805062" cy="2138401"/>
                </a:xfrm>
                <a:custGeom>
                  <a:rect b="b" l="l" r="r" t="t"/>
                  <a:pathLst>
                    <a:path extrusionOk="0" h="2138401" w="805062">
                      <a:moveTo>
                        <a:pt x="76400" y="423458"/>
                      </a:moveTo>
                      <a:cubicBezTo>
                        <a:pt x="76400" y="423458"/>
                        <a:pt x="241183" y="1501609"/>
                        <a:pt x="426920" y="1977405"/>
                      </a:cubicBezTo>
                      <a:cubicBezTo>
                        <a:pt x="591703" y="2398959"/>
                        <a:pt x="805063" y="1859407"/>
                        <a:pt x="805063" y="1859407"/>
                      </a:cubicBezTo>
                      <a:lnTo>
                        <a:pt x="526933" y="50434"/>
                      </a:lnTo>
                      <a:lnTo>
                        <a:pt x="5915" y="0"/>
                      </a:lnTo>
                      <a:cubicBezTo>
                        <a:pt x="5915" y="0"/>
                        <a:pt x="-30280" y="12371"/>
                        <a:pt x="76400" y="423458"/>
                      </a:cubicBezTo>
                      <a:close/>
                    </a:path>
                  </a:pathLst>
                </a:custGeom>
                <a:solidFill>
                  <a:srgbClr val="89A6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 name="Google Shape;221;p3"/>
                <p:cNvSpPr/>
                <p:nvPr/>
              </p:nvSpPr>
              <p:spPr>
                <a:xfrm>
                  <a:off x="-1070885" y="2520548"/>
                  <a:ext cx="627567" cy="2056222"/>
                </a:xfrm>
                <a:custGeom>
                  <a:rect b="b" l="l" r="r" t="t"/>
                  <a:pathLst>
                    <a:path extrusionOk="0" h="2056222" w="627567">
                      <a:moveTo>
                        <a:pt x="578038" y="71369"/>
                      </a:moveTo>
                      <a:lnTo>
                        <a:pt x="627568" y="765079"/>
                      </a:lnTo>
                      <a:lnTo>
                        <a:pt x="536128" y="816465"/>
                      </a:lnTo>
                      <a:cubicBezTo>
                        <a:pt x="536128" y="816465"/>
                        <a:pt x="461833" y="1844182"/>
                        <a:pt x="443736" y="1895568"/>
                      </a:cubicBezTo>
                      <a:cubicBezTo>
                        <a:pt x="339913" y="2191513"/>
                        <a:pt x="90358" y="2006904"/>
                        <a:pt x="57973" y="1906987"/>
                      </a:cubicBezTo>
                      <a:cubicBezTo>
                        <a:pt x="25588" y="1807070"/>
                        <a:pt x="-16322" y="1071491"/>
                        <a:pt x="6538" y="535746"/>
                      </a:cubicBezTo>
                      <a:cubicBezTo>
                        <a:pt x="29398" y="0"/>
                        <a:pt x="29398" y="0"/>
                        <a:pt x="29398" y="0"/>
                      </a:cubicBezTo>
                      <a:lnTo>
                        <a:pt x="578038" y="71369"/>
                      </a:ln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 name="Google Shape;222;p3"/>
                <p:cNvSpPr/>
                <p:nvPr/>
              </p:nvSpPr>
              <p:spPr>
                <a:xfrm>
                  <a:off x="-1036736" y="4055606"/>
                  <a:ext cx="420990" cy="1859263"/>
                </a:xfrm>
                <a:custGeom>
                  <a:rect b="b" l="l" r="r" t="t"/>
                  <a:pathLst>
                    <a:path extrusionOk="0" h="1859263" w="420990">
                      <a:moveTo>
                        <a:pt x="393394" y="84548"/>
                      </a:moveTo>
                      <a:cubicBezTo>
                        <a:pt x="393394" y="84548"/>
                        <a:pt x="431494" y="268205"/>
                        <a:pt x="418159" y="614584"/>
                      </a:cubicBezTo>
                      <a:cubicBezTo>
                        <a:pt x="409587" y="834402"/>
                        <a:pt x="430542" y="1392033"/>
                        <a:pt x="381012" y="1824056"/>
                      </a:cubicBezTo>
                      <a:cubicBezTo>
                        <a:pt x="378154" y="1850700"/>
                        <a:pt x="101929" y="1859264"/>
                        <a:pt x="101929" y="1859264"/>
                      </a:cubicBezTo>
                      <a:cubicBezTo>
                        <a:pt x="101929" y="1859264"/>
                        <a:pt x="5727" y="441395"/>
                        <a:pt x="12" y="169240"/>
                      </a:cubicBezTo>
                      <a:cubicBezTo>
                        <a:pt x="-1893" y="87403"/>
                        <a:pt x="224802" y="-113383"/>
                        <a:pt x="393394" y="84548"/>
                      </a:cubicBezTo>
                      <a:close/>
                    </a:path>
                  </a:pathLst>
                </a:custGeom>
                <a:solidFill>
                  <a:srgbClr val="A7BF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 name="Google Shape;223;p3"/>
                <p:cNvSpPr/>
                <p:nvPr/>
              </p:nvSpPr>
              <p:spPr>
                <a:xfrm>
                  <a:off x="-1219650" y="1082695"/>
                  <a:ext cx="906825" cy="1867971"/>
                </a:xfrm>
                <a:custGeom>
                  <a:rect b="b" l="l" r="r" t="t"/>
                  <a:pathLst>
                    <a:path extrusionOk="0" h="1867971" w="906825">
                      <a:moveTo>
                        <a:pt x="643936" y="63757"/>
                      </a:moveTo>
                      <a:lnTo>
                        <a:pt x="306751" y="0"/>
                      </a:lnTo>
                      <a:lnTo>
                        <a:pt x="132443" y="196028"/>
                      </a:lnTo>
                      <a:cubicBezTo>
                        <a:pt x="132443" y="196028"/>
                        <a:pt x="2903" y="369217"/>
                        <a:pt x="46" y="757466"/>
                      </a:cubicBezTo>
                      <a:cubicBezTo>
                        <a:pt x="-2812" y="1146666"/>
                        <a:pt x="129586" y="1867972"/>
                        <a:pt x="129586" y="1867972"/>
                      </a:cubicBezTo>
                      <a:lnTo>
                        <a:pt x="906826" y="1618655"/>
                      </a:lnTo>
                      <a:cubicBezTo>
                        <a:pt x="906826" y="1618655"/>
                        <a:pt x="868726" y="238849"/>
                        <a:pt x="643936" y="63757"/>
                      </a:cubicBezTo>
                      <a:close/>
                    </a:path>
                  </a:pathLst>
                </a:custGeom>
                <a:solidFill>
                  <a:srgbClr val="EB5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 name="Google Shape;224;p3"/>
                <p:cNvSpPr/>
                <p:nvPr/>
              </p:nvSpPr>
              <p:spPr>
                <a:xfrm>
                  <a:off x="-1089754" y="1264448"/>
                  <a:ext cx="895039" cy="1228152"/>
                </a:xfrm>
                <a:custGeom>
                  <a:rect b="b" l="l" r="r" t="t"/>
                  <a:pathLst>
                    <a:path extrusionOk="0" h="1228152" w="895039">
                      <a:moveTo>
                        <a:pt x="97797" y="0"/>
                      </a:moveTo>
                      <a:cubicBezTo>
                        <a:pt x="97797" y="0"/>
                        <a:pt x="-52698" y="77079"/>
                        <a:pt x="19692" y="299751"/>
                      </a:cubicBezTo>
                      <a:cubicBezTo>
                        <a:pt x="142564" y="679436"/>
                        <a:pt x="397834" y="992509"/>
                        <a:pt x="446412" y="1054362"/>
                      </a:cubicBezTo>
                      <a:cubicBezTo>
                        <a:pt x="494989" y="1117167"/>
                        <a:pt x="662629" y="1268470"/>
                        <a:pt x="775024" y="1218036"/>
                      </a:cubicBezTo>
                      <a:cubicBezTo>
                        <a:pt x="887419" y="1167601"/>
                        <a:pt x="887419" y="1167601"/>
                        <a:pt x="887419" y="1167601"/>
                      </a:cubicBezTo>
                      <a:lnTo>
                        <a:pt x="895039" y="914478"/>
                      </a:lnTo>
                      <a:lnTo>
                        <a:pt x="820744" y="906866"/>
                      </a:lnTo>
                      <a:lnTo>
                        <a:pt x="776929" y="898301"/>
                      </a:lnTo>
                      <a:cubicBezTo>
                        <a:pt x="776929" y="898301"/>
                        <a:pt x="621672" y="651839"/>
                        <a:pt x="491179" y="411087"/>
                      </a:cubicBezTo>
                      <a:cubicBezTo>
                        <a:pt x="361639" y="172238"/>
                        <a:pt x="97797" y="0"/>
                        <a:pt x="97797" y="0"/>
                      </a:cubicBezTo>
                      <a:close/>
                    </a:path>
                  </a:pathLst>
                </a:custGeom>
                <a:solidFill>
                  <a:srgbClr val="60AF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5" name="Google Shape;225;p3"/>
                <p:cNvSpPr/>
                <p:nvPr/>
              </p:nvSpPr>
              <p:spPr>
                <a:xfrm>
                  <a:off x="-970049" y="1059857"/>
                  <a:ext cx="372427" cy="250268"/>
                </a:xfrm>
                <a:custGeom>
                  <a:rect b="b" l="l" r="r" t="t"/>
                  <a:pathLst>
                    <a:path extrusionOk="0" h="250268" w="372427">
                      <a:moveTo>
                        <a:pt x="372427" y="82788"/>
                      </a:moveTo>
                      <a:lnTo>
                        <a:pt x="305752" y="250268"/>
                      </a:lnTo>
                      <a:lnTo>
                        <a:pt x="0" y="90401"/>
                      </a:lnTo>
                      <a:lnTo>
                        <a:pt x="31432" y="0"/>
                      </a:lnTo>
                      <a:close/>
                    </a:path>
                  </a:pathLst>
                </a:custGeom>
                <a:solidFill>
                  <a:srgbClr val="97D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3"/>
                <p:cNvSpPr/>
                <p:nvPr/>
              </p:nvSpPr>
              <p:spPr>
                <a:xfrm>
                  <a:off x="-597622" y="1105533"/>
                  <a:ext cx="68579" cy="136077"/>
                </a:xfrm>
                <a:custGeom>
                  <a:rect b="b" l="l" r="r" t="t"/>
                  <a:pathLst>
                    <a:path extrusionOk="0" h="136077" w="68579">
                      <a:moveTo>
                        <a:pt x="6667" y="0"/>
                      </a:moveTo>
                      <a:lnTo>
                        <a:pt x="0" y="37112"/>
                      </a:lnTo>
                      <a:lnTo>
                        <a:pt x="68580" y="136077"/>
                      </a:lnTo>
                      <a:lnTo>
                        <a:pt x="66675" y="54241"/>
                      </a:lnTo>
                      <a:close/>
                    </a:path>
                  </a:pathLst>
                </a:custGeom>
                <a:solidFill>
                  <a:srgbClr val="97D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 name="Google Shape;227;p3"/>
                <p:cNvSpPr/>
                <p:nvPr/>
              </p:nvSpPr>
              <p:spPr>
                <a:xfrm>
                  <a:off x="-497861" y="4255297"/>
                  <a:ext cx="541271" cy="1652912"/>
                </a:xfrm>
                <a:custGeom>
                  <a:rect b="b" l="l" r="r" t="t"/>
                  <a:pathLst>
                    <a:path extrusionOk="0" h="1652912" w="541271">
                      <a:moveTo>
                        <a:pt x="306004" y="75176"/>
                      </a:moveTo>
                      <a:cubicBezTo>
                        <a:pt x="306004" y="75176"/>
                        <a:pt x="245044" y="93256"/>
                        <a:pt x="51687" y="96110"/>
                      </a:cubicBezTo>
                      <a:cubicBezTo>
                        <a:pt x="-140718" y="98965"/>
                        <a:pt x="266000" y="1652912"/>
                        <a:pt x="266000" y="1652912"/>
                      </a:cubicBezTo>
                      <a:lnTo>
                        <a:pt x="541272" y="1558705"/>
                      </a:lnTo>
                      <a:lnTo>
                        <a:pt x="377442" y="0"/>
                      </a:lnTo>
                      <a:lnTo>
                        <a:pt x="306004" y="75176"/>
                      </a:lnTo>
                      <a:close/>
                    </a:path>
                  </a:pathLst>
                </a:custGeom>
                <a:solidFill>
                  <a:srgbClr val="89A6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28" name="Google Shape;228;p3"/>
                <p:cNvGrpSpPr/>
                <p:nvPr/>
              </p:nvGrpSpPr>
              <p:grpSpPr>
                <a:xfrm>
                  <a:off x="-1054396" y="317534"/>
                  <a:ext cx="525046" cy="719943"/>
                  <a:chOff x="-1054396" y="317534"/>
                  <a:chExt cx="525046" cy="719943"/>
                </a:xfrm>
              </p:grpSpPr>
              <p:sp>
                <p:nvSpPr>
                  <p:cNvPr id="229" name="Google Shape;229;p3"/>
                  <p:cNvSpPr/>
                  <p:nvPr/>
                </p:nvSpPr>
                <p:spPr>
                  <a:xfrm>
                    <a:off x="-862417" y="317534"/>
                    <a:ext cx="313108" cy="205452"/>
                  </a:xfrm>
                  <a:custGeom>
                    <a:rect b="b" l="l" r="r" t="t"/>
                    <a:pathLst>
                      <a:path extrusionOk="0" h="205452" w="313108">
                        <a:moveTo>
                          <a:pt x="15240" y="117128"/>
                        </a:moveTo>
                        <a:lnTo>
                          <a:pt x="0" y="36243"/>
                        </a:lnTo>
                        <a:lnTo>
                          <a:pt x="33338" y="29582"/>
                        </a:lnTo>
                        <a:lnTo>
                          <a:pt x="121920" y="12453"/>
                        </a:lnTo>
                        <a:lnTo>
                          <a:pt x="175260" y="1986"/>
                        </a:lnTo>
                        <a:cubicBezTo>
                          <a:pt x="234315" y="-9433"/>
                          <a:pt x="291465" y="29582"/>
                          <a:pt x="302895" y="88580"/>
                        </a:cubicBezTo>
                        <a:lnTo>
                          <a:pt x="312420" y="136160"/>
                        </a:lnTo>
                        <a:cubicBezTo>
                          <a:pt x="316230" y="155192"/>
                          <a:pt x="303848" y="172320"/>
                          <a:pt x="284798" y="176127"/>
                        </a:cubicBezTo>
                        <a:lnTo>
                          <a:pt x="284798" y="176127"/>
                        </a:lnTo>
                        <a:lnTo>
                          <a:pt x="196215" y="193255"/>
                        </a:lnTo>
                        <a:lnTo>
                          <a:pt x="142875" y="203723"/>
                        </a:lnTo>
                        <a:cubicBezTo>
                          <a:pt x="83820" y="214190"/>
                          <a:pt x="26670" y="176127"/>
                          <a:pt x="15240" y="117128"/>
                        </a:cubicBez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 name="Google Shape;230;p3"/>
                  <p:cNvSpPr/>
                  <p:nvPr/>
                </p:nvSpPr>
                <p:spPr>
                  <a:xfrm>
                    <a:off x="-1013293" y="371222"/>
                    <a:ext cx="483943" cy="666255"/>
                  </a:xfrm>
                  <a:custGeom>
                    <a:rect b="b" l="l" r="r" t="t"/>
                    <a:pathLst>
                      <a:path extrusionOk="0" h="666255" w="483943">
                        <a:moveTo>
                          <a:pt x="69913" y="573492"/>
                        </a:moveTo>
                        <a:cubicBezTo>
                          <a:pt x="80391" y="625829"/>
                          <a:pt x="152781" y="675312"/>
                          <a:pt x="206121" y="664845"/>
                        </a:cubicBezTo>
                        <a:lnTo>
                          <a:pt x="328041" y="641055"/>
                        </a:lnTo>
                        <a:cubicBezTo>
                          <a:pt x="432816" y="621072"/>
                          <a:pt x="500443" y="520203"/>
                          <a:pt x="480441" y="415528"/>
                        </a:cubicBezTo>
                        <a:lnTo>
                          <a:pt x="415671" y="78665"/>
                        </a:lnTo>
                        <a:cubicBezTo>
                          <a:pt x="405193" y="26328"/>
                          <a:pt x="354711" y="-7930"/>
                          <a:pt x="302323" y="1586"/>
                        </a:cubicBezTo>
                        <a:lnTo>
                          <a:pt x="87058" y="43456"/>
                        </a:lnTo>
                        <a:cubicBezTo>
                          <a:pt x="34671" y="53924"/>
                          <a:pt x="-8192" y="146228"/>
                          <a:pt x="1333" y="198565"/>
                        </a:cubicBezTo>
                        <a:lnTo>
                          <a:pt x="69913" y="573492"/>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3"/>
                  <p:cNvSpPr/>
                  <p:nvPr/>
                </p:nvSpPr>
                <p:spPr>
                  <a:xfrm>
                    <a:off x="-1054396" y="323026"/>
                    <a:ext cx="438770" cy="402339"/>
                  </a:xfrm>
                  <a:custGeom>
                    <a:rect b="b" l="l" r="r" t="t"/>
                    <a:pathLst>
                      <a:path extrusionOk="0" h="402339" w="438770">
                        <a:moveTo>
                          <a:pt x="184360" y="31702"/>
                        </a:moveTo>
                        <a:cubicBezTo>
                          <a:pt x="151974" y="38363"/>
                          <a:pt x="125304" y="58347"/>
                          <a:pt x="110064" y="84991"/>
                        </a:cubicBezTo>
                        <a:cubicBezTo>
                          <a:pt x="105302" y="92604"/>
                          <a:pt x="98635" y="98313"/>
                          <a:pt x="90062" y="100217"/>
                        </a:cubicBezTo>
                        <a:lnTo>
                          <a:pt x="68154" y="104023"/>
                        </a:lnTo>
                        <a:cubicBezTo>
                          <a:pt x="22435" y="112587"/>
                          <a:pt x="-7093" y="157312"/>
                          <a:pt x="1479" y="202988"/>
                        </a:cubicBezTo>
                        <a:lnTo>
                          <a:pt x="34817" y="378081"/>
                        </a:lnTo>
                        <a:cubicBezTo>
                          <a:pt x="37674" y="394258"/>
                          <a:pt x="53867" y="404726"/>
                          <a:pt x="69107" y="401871"/>
                        </a:cubicBezTo>
                        <a:lnTo>
                          <a:pt x="69107" y="401871"/>
                        </a:lnTo>
                        <a:cubicBezTo>
                          <a:pt x="85299" y="399016"/>
                          <a:pt x="95777" y="382839"/>
                          <a:pt x="92919" y="367613"/>
                        </a:cubicBezTo>
                        <a:lnTo>
                          <a:pt x="82442" y="313373"/>
                        </a:lnTo>
                        <a:cubicBezTo>
                          <a:pt x="76727" y="281019"/>
                          <a:pt x="97682" y="249616"/>
                          <a:pt x="129114" y="243907"/>
                        </a:cubicBezTo>
                        <a:lnTo>
                          <a:pt x="163404" y="237246"/>
                        </a:lnTo>
                        <a:lnTo>
                          <a:pt x="251987" y="220117"/>
                        </a:lnTo>
                        <a:lnTo>
                          <a:pt x="305327" y="209650"/>
                        </a:lnTo>
                        <a:cubicBezTo>
                          <a:pt x="364382" y="198230"/>
                          <a:pt x="449154" y="156360"/>
                          <a:pt x="437724" y="97362"/>
                        </a:cubicBezTo>
                        <a:lnTo>
                          <a:pt x="437724" y="31702"/>
                        </a:lnTo>
                        <a:cubicBezTo>
                          <a:pt x="434867" y="15525"/>
                          <a:pt x="361524" y="-2555"/>
                          <a:pt x="345332" y="300"/>
                        </a:cubicBezTo>
                        <a:lnTo>
                          <a:pt x="184360" y="31702"/>
                        </a:lnTo>
                        <a:close/>
                      </a:path>
                    </a:pathLst>
                  </a:custGeom>
                  <a:solidFill>
                    <a:srgbClr val="284E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 name="Google Shape;232;p3"/>
                  <p:cNvSpPr/>
                  <p:nvPr/>
                </p:nvSpPr>
                <p:spPr>
                  <a:xfrm>
                    <a:off x="-1029127" y="703899"/>
                    <a:ext cx="118132" cy="165702"/>
                  </a:xfrm>
                  <a:custGeom>
                    <a:rect b="b" l="l" r="r" t="t"/>
                    <a:pathLst>
                      <a:path extrusionOk="0" h="165702" w="118132">
                        <a:moveTo>
                          <a:pt x="105750" y="41933"/>
                        </a:moveTo>
                        <a:cubicBezTo>
                          <a:pt x="100034" y="14337"/>
                          <a:pt x="73365" y="-4695"/>
                          <a:pt x="45742" y="1015"/>
                        </a:cubicBezTo>
                        <a:lnTo>
                          <a:pt x="45742" y="1015"/>
                        </a:lnTo>
                        <a:cubicBezTo>
                          <a:pt x="15262" y="6724"/>
                          <a:pt x="-4741" y="36223"/>
                          <a:pt x="975" y="66674"/>
                        </a:cubicBezTo>
                        <a:lnTo>
                          <a:pt x="12404" y="123770"/>
                        </a:lnTo>
                        <a:cubicBezTo>
                          <a:pt x="18120" y="151366"/>
                          <a:pt x="44790" y="170398"/>
                          <a:pt x="73365" y="164688"/>
                        </a:cubicBezTo>
                        <a:lnTo>
                          <a:pt x="77175" y="163736"/>
                        </a:lnTo>
                        <a:cubicBezTo>
                          <a:pt x="98130" y="159930"/>
                          <a:pt x="113370" y="143753"/>
                          <a:pt x="118132" y="124721"/>
                        </a:cubicBezTo>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sp>
          <p:nvSpPr>
            <p:cNvPr id="233" name="Google Shape;233;p3"/>
            <p:cNvSpPr/>
            <p:nvPr/>
          </p:nvSpPr>
          <p:spPr>
            <a:xfrm>
              <a:off x="217717" y="1355801"/>
              <a:ext cx="160972" cy="294041"/>
            </a:xfrm>
            <a:custGeom>
              <a:rect b="b" l="l" r="r" t="t"/>
              <a:pathLst>
                <a:path extrusionOk="0" h="294041" w="160972">
                  <a:moveTo>
                    <a:pt x="0" y="10468"/>
                  </a:moveTo>
                  <a:lnTo>
                    <a:pt x="125730" y="0"/>
                  </a:lnTo>
                  <a:lnTo>
                    <a:pt x="160973" y="244559"/>
                  </a:lnTo>
                  <a:lnTo>
                    <a:pt x="95250" y="294041"/>
                  </a:lnTo>
                  <a:close/>
                </a:path>
              </a:pathLst>
            </a:custGeom>
            <a:solidFill>
              <a:srgbClr val="8CCFE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p3"/>
            <p:cNvSpPr/>
            <p:nvPr/>
          </p:nvSpPr>
          <p:spPr>
            <a:xfrm>
              <a:off x="-312824" y="2163701"/>
              <a:ext cx="119062" cy="329250"/>
            </a:xfrm>
            <a:custGeom>
              <a:rect b="b" l="l" r="r" t="t"/>
              <a:pathLst>
                <a:path extrusionOk="0" h="329250" w="119062">
                  <a:moveTo>
                    <a:pt x="0" y="0"/>
                  </a:moveTo>
                  <a:lnTo>
                    <a:pt x="119063" y="0"/>
                  </a:lnTo>
                  <a:lnTo>
                    <a:pt x="119063" y="303557"/>
                  </a:lnTo>
                  <a:lnTo>
                    <a:pt x="33338" y="329250"/>
                  </a:lnTo>
                  <a:close/>
                </a:path>
              </a:pathLst>
            </a:custGeom>
            <a:solidFill>
              <a:srgbClr val="97D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35" name="Google Shape;235;p3"/>
            <p:cNvGrpSpPr/>
            <p:nvPr/>
          </p:nvGrpSpPr>
          <p:grpSpPr>
            <a:xfrm>
              <a:off x="212954" y="1983851"/>
              <a:ext cx="420053" cy="280857"/>
              <a:chOff x="212954" y="1983851"/>
              <a:chExt cx="420053" cy="280857"/>
            </a:xfrm>
          </p:grpSpPr>
          <p:grpSp>
            <p:nvGrpSpPr>
              <p:cNvPr id="236" name="Google Shape;236;p3"/>
              <p:cNvGrpSpPr/>
              <p:nvPr/>
            </p:nvGrpSpPr>
            <p:grpSpPr>
              <a:xfrm>
                <a:off x="225337" y="1983851"/>
                <a:ext cx="407670" cy="254144"/>
                <a:chOff x="225337" y="1983851"/>
                <a:chExt cx="407670" cy="254144"/>
              </a:xfrm>
            </p:grpSpPr>
            <p:sp>
              <p:nvSpPr>
                <p:cNvPr id="237" name="Google Shape;237;p3"/>
                <p:cNvSpPr/>
                <p:nvPr/>
              </p:nvSpPr>
              <p:spPr>
                <a:xfrm>
                  <a:off x="225337" y="2080062"/>
                  <a:ext cx="274319" cy="157933"/>
                </a:xfrm>
                <a:custGeom>
                  <a:rect b="b" l="l" r="r" t="t"/>
                  <a:pathLst>
                    <a:path extrusionOk="0" h="157933" w="274319">
                      <a:moveTo>
                        <a:pt x="0" y="115042"/>
                      </a:moveTo>
                      <a:lnTo>
                        <a:pt x="62865" y="57946"/>
                      </a:lnTo>
                      <a:cubicBezTo>
                        <a:pt x="62865" y="57946"/>
                        <a:pt x="91440" y="29398"/>
                        <a:pt x="135255" y="8464"/>
                      </a:cubicBezTo>
                      <a:cubicBezTo>
                        <a:pt x="179070" y="-12471"/>
                        <a:pt x="217170" y="7512"/>
                        <a:pt x="245745" y="45575"/>
                      </a:cubicBezTo>
                      <a:cubicBezTo>
                        <a:pt x="274320" y="83639"/>
                        <a:pt x="274320" y="110284"/>
                        <a:pt x="274320" y="110284"/>
                      </a:cubicBezTo>
                      <a:cubicBezTo>
                        <a:pt x="274320" y="110284"/>
                        <a:pt x="242888" y="162621"/>
                        <a:pt x="194310" y="149299"/>
                      </a:cubicBezTo>
                      <a:cubicBezTo>
                        <a:pt x="145732" y="135977"/>
                        <a:pt x="30480" y="171186"/>
                        <a:pt x="24765" y="152154"/>
                      </a:cubicBezTo>
                      <a:cubicBezTo>
                        <a:pt x="19050" y="131219"/>
                        <a:pt x="0" y="115042"/>
                        <a:pt x="0" y="115042"/>
                      </a:cubicBez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 name="Google Shape;238;p3"/>
                <p:cNvSpPr/>
                <p:nvPr/>
              </p:nvSpPr>
              <p:spPr>
                <a:xfrm>
                  <a:off x="454890" y="2093284"/>
                  <a:ext cx="178117" cy="118948"/>
                </a:xfrm>
                <a:custGeom>
                  <a:rect b="b" l="l" r="r" t="t"/>
                  <a:pathLst>
                    <a:path extrusionOk="0" h="118948" w="178117">
                      <a:moveTo>
                        <a:pt x="31432" y="118949"/>
                      </a:moveTo>
                      <a:lnTo>
                        <a:pt x="108585" y="63757"/>
                      </a:lnTo>
                      <a:lnTo>
                        <a:pt x="178117" y="9516"/>
                      </a:lnTo>
                      <a:lnTo>
                        <a:pt x="160972" y="0"/>
                      </a:lnTo>
                      <a:lnTo>
                        <a:pt x="106680" y="31403"/>
                      </a:lnTo>
                      <a:lnTo>
                        <a:pt x="0" y="38064"/>
                      </a:lnTo>
                      <a:lnTo>
                        <a:pt x="10477" y="65660"/>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 name="Google Shape;239;p3"/>
                <p:cNvSpPr/>
                <p:nvPr/>
              </p:nvSpPr>
              <p:spPr>
                <a:xfrm>
                  <a:off x="438697" y="2020963"/>
                  <a:ext cx="144780" cy="137980"/>
                </a:xfrm>
                <a:custGeom>
                  <a:rect b="b" l="l" r="r" t="t"/>
                  <a:pathLst>
                    <a:path extrusionOk="0" h="137980" w="144780">
                      <a:moveTo>
                        <a:pt x="100013" y="78031"/>
                      </a:moveTo>
                      <a:lnTo>
                        <a:pt x="144780" y="14274"/>
                      </a:lnTo>
                      <a:lnTo>
                        <a:pt x="131445" y="0"/>
                      </a:lnTo>
                      <a:lnTo>
                        <a:pt x="76200" y="55192"/>
                      </a:lnTo>
                      <a:lnTo>
                        <a:pt x="0" y="90401"/>
                      </a:lnTo>
                      <a:lnTo>
                        <a:pt x="26670" y="137981"/>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 name="Google Shape;240;p3"/>
                <p:cNvSpPr/>
                <p:nvPr/>
              </p:nvSpPr>
              <p:spPr>
                <a:xfrm>
                  <a:off x="418694" y="2001931"/>
                  <a:ext cx="121920" cy="116094"/>
                </a:xfrm>
                <a:custGeom>
                  <a:rect b="b" l="l" r="r" t="t"/>
                  <a:pathLst>
                    <a:path extrusionOk="0" h="116094" w="121920">
                      <a:moveTo>
                        <a:pt x="121920" y="1903"/>
                      </a:moveTo>
                      <a:lnTo>
                        <a:pt x="89535" y="55192"/>
                      </a:lnTo>
                      <a:lnTo>
                        <a:pt x="73343" y="93256"/>
                      </a:lnTo>
                      <a:lnTo>
                        <a:pt x="32385" y="116094"/>
                      </a:lnTo>
                      <a:lnTo>
                        <a:pt x="0" y="85643"/>
                      </a:lnTo>
                      <a:lnTo>
                        <a:pt x="43815" y="62805"/>
                      </a:lnTo>
                      <a:lnTo>
                        <a:pt x="98108" y="0"/>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 name="Google Shape;241;p3"/>
                <p:cNvSpPr/>
                <p:nvPr/>
              </p:nvSpPr>
              <p:spPr>
                <a:xfrm>
                  <a:off x="386310" y="1983851"/>
                  <a:ext cx="95250" cy="117997"/>
                </a:xfrm>
                <a:custGeom>
                  <a:rect b="b" l="l" r="r" t="t"/>
                  <a:pathLst>
                    <a:path extrusionOk="0" h="117997" w="95250">
                      <a:moveTo>
                        <a:pt x="95250" y="0"/>
                      </a:moveTo>
                      <a:lnTo>
                        <a:pt x="53340" y="104675"/>
                      </a:lnTo>
                      <a:lnTo>
                        <a:pt x="23813" y="117997"/>
                      </a:lnTo>
                      <a:lnTo>
                        <a:pt x="0" y="98965"/>
                      </a:lnTo>
                      <a:lnTo>
                        <a:pt x="36195" y="58999"/>
                      </a:lnTo>
                      <a:lnTo>
                        <a:pt x="76200" y="5710"/>
                      </a:ln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2" name="Google Shape;242;p3"/>
              <p:cNvSpPr/>
              <p:nvPr/>
            </p:nvSpPr>
            <p:spPr>
              <a:xfrm>
                <a:off x="212954" y="2158934"/>
                <a:ext cx="337387" cy="105774"/>
              </a:xfrm>
              <a:custGeom>
                <a:rect b="b" l="l" r="r" t="t"/>
                <a:pathLst>
                  <a:path extrusionOk="0" h="105774" w="337387">
                    <a:moveTo>
                      <a:pt x="4763" y="100877"/>
                    </a:moveTo>
                    <a:cubicBezTo>
                      <a:pt x="44768" y="70427"/>
                      <a:pt x="96203" y="84700"/>
                      <a:pt x="96203" y="84700"/>
                    </a:cubicBezTo>
                    <a:cubicBezTo>
                      <a:pt x="96203" y="84700"/>
                      <a:pt x="225743" y="118006"/>
                      <a:pt x="250508" y="100877"/>
                    </a:cubicBezTo>
                    <a:cubicBezTo>
                      <a:pt x="275273" y="84700"/>
                      <a:pt x="332423" y="79943"/>
                      <a:pt x="332423" y="79943"/>
                    </a:cubicBezTo>
                    <a:cubicBezTo>
                      <a:pt x="332423" y="79943"/>
                      <a:pt x="355283" y="66620"/>
                      <a:pt x="302895" y="52346"/>
                    </a:cubicBezTo>
                    <a:cubicBezTo>
                      <a:pt x="268605" y="42830"/>
                      <a:pt x="236220" y="45685"/>
                      <a:pt x="236220" y="45685"/>
                    </a:cubicBezTo>
                    <a:cubicBezTo>
                      <a:pt x="236220" y="45685"/>
                      <a:pt x="168593" y="960"/>
                      <a:pt x="144780" y="9"/>
                    </a:cubicBezTo>
                    <a:cubicBezTo>
                      <a:pt x="96203" y="-943"/>
                      <a:pt x="0" y="75185"/>
                      <a:pt x="0" y="75185"/>
                    </a:cubicBezTo>
                    <a:cubicBezTo>
                      <a:pt x="0" y="75185"/>
                      <a:pt x="0" y="104684"/>
                      <a:pt x="4763" y="100877"/>
                    </a:cubicBezTo>
                    <a:close/>
                  </a:path>
                </a:pathLst>
              </a:custGeom>
              <a:solidFill>
                <a:srgbClr val="F8B7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243" name="Google Shape;243;p3"/>
          <p:cNvSpPr txBox="1"/>
          <p:nvPr/>
        </p:nvSpPr>
        <p:spPr>
          <a:xfrm>
            <a:off x="3890268" y="2047394"/>
            <a:ext cx="3430200" cy="1662300"/>
          </a:xfrm>
          <a:prstGeom prst="rect">
            <a:avLst/>
          </a:prstGeom>
          <a:noFill/>
          <a:ln>
            <a:noFill/>
          </a:ln>
        </p:spPr>
        <p:txBody>
          <a:bodyPr anchorCtr="0" anchor="t" bIns="0" lIns="0" spcFirstLastPara="1" rIns="0" wrap="square" tIns="0">
            <a:spAutoFit/>
          </a:bodyPr>
          <a:lstStyle/>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EDA and preprocessing</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Feature Extraction</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Building Prediction Models</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Train, Test, Validate the Model </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Evaluation of Model</a:t>
            </a:r>
            <a:endParaRPr sz="1800">
              <a:solidFill>
                <a:schemeClr val="accent5"/>
              </a:solidFill>
              <a:latin typeface="Quattrocento Sans"/>
              <a:ea typeface="Quattrocento Sans"/>
              <a:cs typeface="Quattrocento Sans"/>
              <a:sym typeface="Quattrocento Sans"/>
            </a:endParaRPr>
          </a:p>
          <a:p>
            <a:pPr indent="-361950" lvl="0" marL="342900" marR="0" rtl="0" algn="l">
              <a:lnSpc>
                <a:spcPct val="100000"/>
              </a:lnSpc>
              <a:spcBef>
                <a:spcPts val="0"/>
              </a:spcBef>
              <a:spcAft>
                <a:spcPts val="0"/>
              </a:spcAft>
              <a:buClr>
                <a:schemeClr val="accent5"/>
              </a:buClr>
              <a:buSzPts val="1800"/>
              <a:buChar char="•"/>
            </a:pPr>
            <a:r>
              <a:rPr lang="en-US" sz="1800">
                <a:solidFill>
                  <a:schemeClr val="accent5"/>
                </a:solidFill>
                <a:latin typeface="Quattrocento Sans"/>
                <a:ea typeface="Quattrocento Sans"/>
                <a:cs typeface="Quattrocento Sans"/>
                <a:sym typeface="Quattrocento Sans"/>
              </a:rPr>
              <a:t>Model Deployment</a:t>
            </a:r>
            <a:endParaRPr sz="1800">
              <a:solidFill>
                <a:schemeClr val="accent5"/>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49a6283232_1_20"/>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9" name="Google Shape;249;g249a6283232_1_20"/>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0" name="Google Shape;250;g249a6283232_1_20"/>
          <p:cNvSpPr txBox="1"/>
          <p:nvPr/>
        </p:nvSpPr>
        <p:spPr>
          <a:xfrm>
            <a:off x="685800" y="189675"/>
            <a:ext cx="54711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Dataset Details</a:t>
            </a:r>
            <a:endParaRPr b="0" i="0" sz="1400" u="none" cap="none" strike="noStrike">
              <a:solidFill>
                <a:srgbClr val="000000"/>
              </a:solidFill>
              <a:latin typeface="Arial"/>
              <a:ea typeface="Arial"/>
              <a:cs typeface="Arial"/>
              <a:sym typeface="Arial"/>
            </a:endParaRPr>
          </a:p>
        </p:txBody>
      </p:sp>
      <p:sp>
        <p:nvSpPr>
          <p:cNvPr id="251" name="Google Shape;251;g249a6283232_1_20"/>
          <p:cNvSpPr txBox="1"/>
          <p:nvPr/>
        </p:nvSpPr>
        <p:spPr>
          <a:xfrm>
            <a:off x="685800" y="1133388"/>
            <a:ext cx="2494200" cy="461700"/>
          </a:xfrm>
          <a:prstGeom prst="rect">
            <a:avLst/>
          </a:prstGeom>
          <a:noFill/>
          <a:ln>
            <a:noFill/>
          </a:ln>
        </p:spPr>
        <p:txBody>
          <a:bodyPr anchorCtr="0" anchor="t" bIns="0" lIns="0" spcFirstLastPara="1" rIns="0" wrap="square" tIns="0">
            <a:spAutoFit/>
          </a:bodyPr>
          <a:lstStyle/>
          <a:p>
            <a:pPr indent="-323850" lvl="0" marL="457200" marR="0" rtl="0" algn="l">
              <a:lnSpc>
                <a:spcPct val="100000"/>
              </a:lnSpc>
              <a:spcBef>
                <a:spcPts val="0"/>
              </a:spcBef>
              <a:spcAft>
                <a:spcPts val="0"/>
              </a:spcAft>
              <a:buClr>
                <a:schemeClr val="accent5"/>
              </a:buClr>
              <a:buSzPts val="1500"/>
              <a:buFont typeface="Quattrocento Sans"/>
              <a:buChar char="●"/>
            </a:pPr>
            <a:r>
              <a:rPr lang="en-US" sz="1500">
                <a:solidFill>
                  <a:schemeClr val="accent5"/>
                </a:solidFill>
                <a:latin typeface="Quattrocento Sans"/>
                <a:ea typeface="Quattrocento Sans"/>
                <a:cs typeface="Quattrocento Sans"/>
                <a:sym typeface="Quattrocento Sans"/>
              </a:rPr>
              <a:t>Rows - 48076</a:t>
            </a:r>
            <a:endParaRPr sz="1500">
              <a:solidFill>
                <a:schemeClr val="accent5"/>
              </a:solidFill>
              <a:latin typeface="Quattrocento Sans"/>
              <a:ea typeface="Quattrocento Sans"/>
              <a:cs typeface="Quattrocento Sans"/>
              <a:sym typeface="Quattrocento Sans"/>
            </a:endParaRPr>
          </a:p>
          <a:p>
            <a:pPr indent="-323850" lvl="0" marL="457200" marR="0" rtl="0" algn="l">
              <a:lnSpc>
                <a:spcPct val="100000"/>
              </a:lnSpc>
              <a:spcBef>
                <a:spcPts val="0"/>
              </a:spcBef>
              <a:spcAft>
                <a:spcPts val="0"/>
              </a:spcAft>
              <a:buClr>
                <a:schemeClr val="accent5"/>
              </a:buClr>
              <a:buSzPts val="1500"/>
              <a:buFont typeface="Quattrocento Sans"/>
              <a:buChar char="●"/>
            </a:pPr>
            <a:r>
              <a:rPr lang="en-US" sz="1500">
                <a:solidFill>
                  <a:schemeClr val="accent5"/>
                </a:solidFill>
                <a:latin typeface="Quattrocento Sans"/>
                <a:ea typeface="Quattrocento Sans"/>
                <a:cs typeface="Quattrocento Sans"/>
                <a:sym typeface="Quattrocento Sans"/>
              </a:rPr>
              <a:t>Columns - 5</a:t>
            </a:r>
            <a:endParaRPr sz="1500">
              <a:solidFill>
                <a:schemeClr val="accent5"/>
              </a:solidFill>
              <a:latin typeface="Quattrocento Sans"/>
              <a:ea typeface="Quattrocento Sans"/>
              <a:cs typeface="Quattrocento Sans"/>
              <a:sym typeface="Quattrocento Sans"/>
            </a:endParaRPr>
          </a:p>
        </p:txBody>
      </p:sp>
      <p:sp>
        <p:nvSpPr>
          <p:cNvPr id="252" name="Google Shape;252;g249a6283232_1_20"/>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5</a:t>
            </a:r>
            <a:endParaRPr b="1" sz="1000">
              <a:solidFill>
                <a:schemeClr val="accent2"/>
              </a:solidFill>
              <a:latin typeface="Quattrocento Sans"/>
              <a:ea typeface="Quattrocento Sans"/>
              <a:cs typeface="Quattrocento Sans"/>
              <a:sym typeface="Quattrocento Sans"/>
            </a:endParaRPr>
          </a:p>
        </p:txBody>
      </p:sp>
      <p:cxnSp>
        <p:nvCxnSpPr>
          <p:cNvPr id="253" name="Google Shape;253;g249a6283232_1_20"/>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pic>
        <p:nvPicPr>
          <p:cNvPr id="254" name="Google Shape;254;g249a6283232_1_20"/>
          <p:cNvPicPr preferRelativeResize="0"/>
          <p:nvPr/>
        </p:nvPicPr>
        <p:blipFill>
          <a:blip r:embed="rId3">
            <a:alphaModFix/>
          </a:blip>
          <a:stretch>
            <a:fillRect/>
          </a:stretch>
        </p:blipFill>
        <p:spPr>
          <a:xfrm>
            <a:off x="685800" y="1861400"/>
            <a:ext cx="7905424" cy="274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49a6283232_1_31"/>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0" name="Google Shape;260;g249a6283232_1_31"/>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 name="Google Shape;261;g249a6283232_1_31"/>
          <p:cNvSpPr txBox="1"/>
          <p:nvPr/>
        </p:nvSpPr>
        <p:spPr>
          <a:xfrm>
            <a:off x="685800" y="189675"/>
            <a:ext cx="69306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Exploratory Data Analysis</a:t>
            </a:r>
            <a:endParaRPr b="0" i="0" sz="1400" u="none" cap="none" strike="noStrike">
              <a:solidFill>
                <a:srgbClr val="000000"/>
              </a:solidFill>
              <a:latin typeface="Arial"/>
              <a:ea typeface="Arial"/>
              <a:cs typeface="Arial"/>
              <a:sym typeface="Arial"/>
            </a:endParaRPr>
          </a:p>
        </p:txBody>
      </p:sp>
      <p:sp>
        <p:nvSpPr>
          <p:cNvPr id="262" name="Google Shape;262;g249a6283232_1_31"/>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263" name="Google Shape;263;g249a6283232_1_31"/>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pic>
        <p:nvPicPr>
          <p:cNvPr id="264" name="Google Shape;264;g249a6283232_1_31"/>
          <p:cNvPicPr preferRelativeResize="0"/>
          <p:nvPr/>
        </p:nvPicPr>
        <p:blipFill rotWithShape="1">
          <a:blip r:embed="rId3">
            <a:alphaModFix/>
          </a:blip>
          <a:srcRect b="41248" l="17671" r="68129" t="23333"/>
          <a:stretch/>
        </p:blipFill>
        <p:spPr>
          <a:xfrm>
            <a:off x="532525" y="1453050"/>
            <a:ext cx="3682277" cy="2930051"/>
          </a:xfrm>
          <a:prstGeom prst="rect">
            <a:avLst/>
          </a:prstGeom>
          <a:noFill/>
          <a:ln cap="flat" cmpd="sng" w="9525">
            <a:solidFill>
              <a:schemeClr val="dk1"/>
            </a:solidFill>
            <a:prstDash val="solid"/>
            <a:round/>
            <a:headEnd len="sm" w="sm" type="none"/>
            <a:tailEnd len="sm" w="sm" type="none"/>
          </a:ln>
        </p:spPr>
      </p:pic>
      <p:pic>
        <p:nvPicPr>
          <p:cNvPr id="265" name="Google Shape;265;g249a6283232_1_31"/>
          <p:cNvPicPr preferRelativeResize="0"/>
          <p:nvPr/>
        </p:nvPicPr>
        <p:blipFill rotWithShape="1">
          <a:blip r:embed="rId4">
            <a:alphaModFix/>
          </a:blip>
          <a:srcRect b="48163" l="14193" r="57384" t="22760"/>
          <a:stretch/>
        </p:blipFill>
        <p:spPr>
          <a:xfrm>
            <a:off x="4649950" y="1498775"/>
            <a:ext cx="3877099" cy="283859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49a6283232_1_45"/>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 name="Google Shape;271;g249a6283232_1_45"/>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2" name="Google Shape;272;g249a6283232_1_45"/>
          <p:cNvSpPr txBox="1"/>
          <p:nvPr/>
        </p:nvSpPr>
        <p:spPr>
          <a:xfrm>
            <a:off x="0" y="235650"/>
            <a:ext cx="9254400" cy="60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lang="en-US" sz="3900">
                <a:solidFill>
                  <a:schemeClr val="accent5"/>
                </a:solidFill>
                <a:latin typeface="Quattrocento Sans"/>
                <a:ea typeface="Quattrocento Sans"/>
                <a:cs typeface="Quattrocento Sans"/>
                <a:sym typeface="Quattrocento Sans"/>
              </a:rPr>
              <a:t>EDA (Dropping null and duplicate values)</a:t>
            </a:r>
            <a:endParaRPr b="1" sz="3900">
              <a:solidFill>
                <a:schemeClr val="accent5"/>
              </a:solidFill>
              <a:latin typeface="Quattrocento Sans"/>
              <a:ea typeface="Quattrocento Sans"/>
              <a:cs typeface="Quattrocento Sans"/>
              <a:sym typeface="Quattrocento Sans"/>
            </a:endParaRPr>
          </a:p>
        </p:txBody>
      </p:sp>
      <p:sp>
        <p:nvSpPr>
          <p:cNvPr id="273" name="Google Shape;273;g249a6283232_1_45"/>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274" name="Google Shape;274;g249a6283232_1_45"/>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pic>
        <p:nvPicPr>
          <p:cNvPr id="275" name="Google Shape;275;g249a6283232_1_45"/>
          <p:cNvPicPr preferRelativeResize="0"/>
          <p:nvPr/>
        </p:nvPicPr>
        <p:blipFill rotWithShape="1">
          <a:blip r:embed="rId3">
            <a:alphaModFix/>
          </a:blip>
          <a:srcRect b="41345" l="15556" r="40747" t="50898"/>
          <a:stretch/>
        </p:blipFill>
        <p:spPr>
          <a:xfrm>
            <a:off x="713075" y="1252750"/>
            <a:ext cx="7717848" cy="1244924"/>
          </a:xfrm>
          <a:prstGeom prst="rect">
            <a:avLst/>
          </a:prstGeom>
          <a:noFill/>
          <a:ln cap="flat" cmpd="sng" w="9525">
            <a:solidFill>
              <a:schemeClr val="dk1"/>
            </a:solidFill>
            <a:prstDash val="solid"/>
            <a:round/>
            <a:headEnd len="sm" w="sm" type="none"/>
            <a:tailEnd len="sm" w="sm" type="none"/>
          </a:ln>
        </p:spPr>
      </p:pic>
      <p:pic>
        <p:nvPicPr>
          <p:cNvPr id="276" name="Google Shape;276;g249a6283232_1_45"/>
          <p:cNvPicPr preferRelativeResize="0"/>
          <p:nvPr/>
        </p:nvPicPr>
        <p:blipFill rotWithShape="1">
          <a:blip r:embed="rId4">
            <a:alphaModFix/>
          </a:blip>
          <a:srcRect b="16425" l="8884" r="34490" t="39397"/>
          <a:stretch/>
        </p:blipFill>
        <p:spPr>
          <a:xfrm>
            <a:off x="1493100" y="2678814"/>
            <a:ext cx="6025200" cy="197866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49a6283232_1_53"/>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 name="Google Shape;282;g249a6283232_1_53"/>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 name="Google Shape;283;g249a6283232_1_53"/>
          <p:cNvSpPr txBox="1"/>
          <p:nvPr/>
        </p:nvSpPr>
        <p:spPr>
          <a:xfrm>
            <a:off x="685800" y="189675"/>
            <a:ext cx="54711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Label Encoding</a:t>
            </a:r>
            <a:endParaRPr b="0" i="0" sz="1400" u="none" cap="none" strike="noStrike">
              <a:solidFill>
                <a:srgbClr val="000000"/>
              </a:solidFill>
              <a:latin typeface="Arial"/>
              <a:ea typeface="Arial"/>
              <a:cs typeface="Arial"/>
              <a:sym typeface="Arial"/>
            </a:endParaRPr>
          </a:p>
        </p:txBody>
      </p:sp>
      <p:sp>
        <p:nvSpPr>
          <p:cNvPr id="284" name="Google Shape;284;g249a6283232_1_53"/>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285" name="Google Shape;285;g249a6283232_1_53"/>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pic>
        <p:nvPicPr>
          <p:cNvPr id="286" name="Google Shape;286;g249a6283232_1_53"/>
          <p:cNvPicPr preferRelativeResize="0"/>
          <p:nvPr/>
        </p:nvPicPr>
        <p:blipFill rotWithShape="1">
          <a:blip r:embed="rId3">
            <a:alphaModFix/>
          </a:blip>
          <a:srcRect b="20183" l="14686" r="44876" t="37809"/>
          <a:stretch/>
        </p:blipFill>
        <p:spPr>
          <a:xfrm>
            <a:off x="1094288" y="1679562"/>
            <a:ext cx="6448877" cy="2477037"/>
          </a:xfrm>
          <a:prstGeom prst="rect">
            <a:avLst/>
          </a:prstGeom>
          <a:noFill/>
          <a:ln cap="flat" cmpd="sng" w="9525">
            <a:solidFill>
              <a:schemeClr val="dk1"/>
            </a:solidFill>
            <a:prstDash val="solid"/>
            <a:round/>
            <a:headEnd len="sm" w="sm" type="none"/>
            <a:tailEnd len="sm" w="sm" type="none"/>
          </a:ln>
        </p:spPr>
      </p:pic>
      <p:sp>
        <p:nvSpPr>
          <p:cNvPr id="287" name="Google Shape;287;g249a6283232_1_53"/>
          <p:cNvSpPr txBox="1"/>
          <p:nvPr/>
        </p:nvSpPr>
        <p:spPr>
          <a:xfrm>
            <a:off x="454600" y="1201450"/>
            <a:ext cx="72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Here, Abusive is labeled as 0 and Non-Abusive is labeled as 1</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49a6283232_1_61"/>
          <p:cNvSpPr/>
          <p:nvPr/>
        </p:nvSpPr>
        <p:spPr>
          <a:xfrm>
            <a:off x="0" y="0"/>
            <a:ext cx="9144000" cy="1071600"/>
          </a:xfrm>
          <a:prstGeom prst="rect">
            <a:avLst/>
          </a:prstGeom>
          <a:solidFill>
            <a:srgbClr val="FFE7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g249a6283232_1_61"/>
          <p:cNvSpPr/>
          <p:nvPr/>
        </p:nvSpPr>
        <p:spPr>
          <a:xfrm>
            <a:off x="8915400" y="0"/>
            <a:ext cx="228600" cy="10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g249a6283232_1_61"/>
          <p:cNvSpPr txBox="1"/>
          <p:nvPr/>
        </p:nvSpPr>
        <p:spPr>
          <a:xfrm>
            <a:off x="529925" y="197100"/>
            <a:ext cx="78933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chemeClr val="accent5"/>
                </a:solidFill>
                <a:latin typeface="Quattrocento Sans"/>
                <a:ea typeface="Quattrocento Sans"/>
                <a:cs typeface="Quattrocento Sans"/>
                <a:sym typeface="Quattrocento Sans"/>
              </a:rPr>
              <a:t>Pie chart for Ham &amp; Spam count</a:t>
            </a:r>
            <a:endParaRPr b="0" i="0" sz="1400" u="none" cap="none" strike="noStrike">
              <a:solidFill>
                <a:srgbClr val="000000"/>
              </a:solidFill>
              <a:latin typeface="Arial"/>
              <a:ea typeface="Arial"/>
              <a:cs typeface="Arial"/>
              <a:sym typeface="Arial"/>
            </a:endParaRPr>
          </a:p>
        </p:txBody>
      </p:sp>
      <p:sp>
        <p:nvSpPr>
          <p:cNvPr id="295" name="Google Shape;295;g249a6283232_1_61"/>
          <p:cNvSpPr txBox="1"/>
          <p:nvPr/>
        </p:nvSpPr>
        <p:spPr>
          <a:xfrm>
            <a:off x="6535648" y="4846112"/>
            <a:ext cx="2494200" cy="153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chemeClr val="accent2"/>
                </a:solidFill>
                <a:latin typeface="Quattrocento Sans"/>
                <a:ea typeface="Quattrocento Sans"/>
                <a:cs typeface="Quattrocento Sans"/>
                <a:sym typeface="Quattrocento Sans"/>
              </a:rPr>
              <a:t>0</a:t>
            </a:r>
            <a:r>
              <a:rPr b="1" lang="en-US" sz="1000">
                <a:solidFill>
                  <a:schemeClr val="accent2"/>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cxnSp>
        <p:nvCxnSpPr>
          <p:cNvPr id="296" name="Google Shape;296;g249a6283232_1_61"/>
          <p:cNvCxnSpPr/>
          <p:nvPr/>
        </p:nvCxnSpPr>
        <p:spPr>
          <a:xfrm>
            <a:off x="685800" y="4764540"/>
            <a:ext cx="8229600" cy="0"/>
          </a:xfrm>
          <a:prstGeom prst="straightConnector1">
            <a:avLst/>
          </a:prstGeom>
          <a:noFill/>
          <a:ln cap="flat" cmpd="sng" w="9525">
            <a:solidFill>
              <a:schemeClr val="accent2"/>
            </a:solidFill>
            <a:prstDash val="solid"/>
            <a:round/>
            <a:headEnd len="sm" w="sm" type="none"/>
            <a:tailEnd len="sm" w="sm" type="none"/>
          </a:ln>
        </p:spPr>
      </p:cxnSp>
      <p:pic>
        <p:nvPicPr>
          <p:cNvPr id="297" name="Google Shape;297;g249a6283232_1_61"/>
          <p:cNvPicPr preferRelativeResize="0"/>
          <p:nvPr/>
        </p:nvPicPr>
        <p:blipFill rotWithShape="1">
          <a:blip r:embed="rId3">
            <a:alphaModFix/>
          </a:blip>
          <a:srcRect b="22595" l="16270" r="43206" t="26305"/>
          <a:stretch/>
        </p:blipFill>
        <p:spPr>
          <a:xfrm>
            <a:off x="1428750" y="1300225"/>
            <a:ext cx="5747477" cy="303859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Project Kick-off meeting">
      <a:dk1>
        <a:srgbClr val="000000"/>
      </a:dk1>
      <a:lt1>
        <a:srgbClr val="FFFFFF"/>
      </a:lt1>
      <a:dk2>
        <a:srgbClr val="44546A"/>
      </a:dk2>
      <a:lt2>
        <a:srgbClr val="F5F3F9"/>
      </a:lt2>
      <a:accent1>
        <a:srgbClr val="FF8D4D"/>
      </a:accent1>
      <a:accent2>
        <a:srgbClr val="2D2839"/>
      </a:accent2>
      <a:accent3>
        <a:srgbClr val="E8E3F3"/>
      </a:accent3>
      <a:accent4>
        <a:srgbClr val="C9D9E7"/>
      </a:accent4>
      <a:accent5>
        <a:srgbClr val="00233C"/>
      </a:accent5>
      <a:accent6>
        <a:srgbClr val="61BCB3"/>
      </a:accent6>
      <a:hlink>
        <a:srgbClr val="DF538A"/>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